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5"/>
  </p:sldMasterIdLst>
  <p:notesMasterIdLst>
    <p:notesMasterId r:id="rId91"/>
  </p:notesMasterIdLst>
  <p:sldIdLst>
    <p:sldId id="256" r:id="rId36"/>
    <p:sldId id="297" r:id="rId37"/>
    <p:sldId id="454" r:id="rId38"/>
    <p:sldId id="455" r:id="rId39"/>
    <p:sldId id="299" r:id="rId40"/>
    <p:sldId id="302" r:id="rId41"/>
    <p:sldId id="303" r:id="rId42"/>
    <p:sldId id="304" r:id="rId43"/>
    <p:sldId id="300" r:id="rId44"/>
    <p:sldId id="461" r:id="rId45"/>
    <p:sldId id="462" r:id="rId46"/>
    <p:sldId id="464" r:id="rId47"/>
    <p:sldId id="452" r:id="rId48"/>
    <p:sldId id="264" r:id="rId49"/>
    <p:sldId id="283" r:id="rId50"/>
    <p:sldId id="284" r:id="rId51"/>
    <p:sldId id="285" r:id="rId52"/>
    <p:sldId id="289" r:id="rId53"/>
    <p:sldId id="282" r:id="rId54"/>
    <p:sldId id="276" r:id="rId55"/>
    <p:sldId id="277" r:id="rId56"/>
    <p:sldId id="278" r:id="rId57"/>
    <p:sldId id="279" r:id="rId58"/>
    <p:sldId id="280" r:id="rId59"/>
    <p:sldId id="263" r:id="rId60"/>
    <p:sldId id="281" r:id="rId61"/>
    <p:sldId id="294" r:id="rId62"/>
    <p:sldId id="275" r:id="rId63"/>
    <p:sldId id="453" r:id="rId64"/>
    <p:sldId id="305" r:id="rId65"/>
    <p:sldId id="306" r:id="rId66"/>
    <p:sldId id="459" r:id="rId67"/>
    <p:sldId id="307" r:id="rId68"/>
    <p:sldId id="308" r:id="rId69"/>
    <p:sldId id="309" r:id="rId70"/>
    <p:sldId id="440" r:id="rId71"/>
    <p:sldId id="441" r:id="rId72"/>
    <p:sldId id="442" r:id="rId73"/>
    <p:sldId id="443" r:id="rId74"/>
    <p:sldId id="444" r:id="rId75"/>
    <p:sldId id="446" r:id="rId76"/>
    <p:sldId id="447" r:id="rId77"/>
    <p:sldId id="448" r:id="rId78"/>
    <p:sldId id="456" r:id="rId79"/>
    <p:sldId id="457" r:id="rId80"/>
    <p:sldId id="445" r:id="rId81"/>
    <p:sldId id="449" r:id="rId82"/>
    <p:sldId id="437" r:id="rId83"/>
    <p:sldId id="438" r:id="rId84"/>
    <p:sldId id="439" r:id="rId85"/>
    <p:sldId id="450" r:id="rId86"/>
    <p:sldId id="451" r:id="rId87"/>
    <p:sldId id="458" r:id="rId88"/>
    <p:sldId id="460" r:id="rId89"/>
    <p:sldId id="463"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C11131-C483-1947-8C88-2B3AD67746EA}" v="101" dt="2022-03-17T16:09:18.3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3"/>
    <p:restoredTop sz="94645"/>
  </p:normalViewPr>
  <p:slideViewPr>
    <p:cSldViewPr snapToGrid="0">
      <p:cViewPr varScale="1">
        <p:scale>
          <a:sx n="101" d="100"/>
          <a:sy n="101" d="100"/>
        </p:scale>
        <p:origin x="216"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7.xml"/><Relationship Id="rId47" Type="http://schemas.openxmlformats.org/officeDocument/2006/relationships/slide" Target="slides/slide12.xml"/><Relationship Id="rId63" Type="http://schemas.openxmlformats.org/officeDocument/2006/relationships/slide" Target="slides/slide28.xml"/><Relationship Id="rId68" Type="http://schemas.openxmlformats.org/officeDocument/2006/relationships/slide" Target="slides/slide33.xml"/><Relationship Id="rId84" Type="http://schemas.openxmlformats.org/officeDocument/2006/relationships/slide" Target="slides/slide49.xml"/><Relationship Id="rId89" Type="http://schemas.openxmlformats.org/officeDocument/2006/relationships/slide" Target="slides/slide54.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 Target="slides/slide2.xml"/><Relationship Id="rId53" Type="http://schemas.openxmlformats.org/officeDocument/2006/relationships/slide" Target="slides/slide18.xml"/><Relationship Id="rId58" Type="http://schemas.openxmlformats.org/officeDocument/2006/relationships/slide" Target="slides/slide23.xml"/><Relationship Id="rId74" Type="http://schemas.openxmlformats.org/officeDocument/2006/relationships/slide" Target="slides/slide39.xml"/><Relationship Id="rId79" Type="http://schemas.openxmlformats.org/officeDocument/2006/relationships/slide" Target="slides/slide44.xml"/><Relationship Id="rId5" Type="http://schemas.openxmlformats.org/officeDocument/2006/relationships/customXml" Target="../customXml/item5.xml"/><Relationship Id="rId90" Type="http://schemas.openxmlformats.org/officeDocument/2006/relationships/slide" Target="slides/slide55.xml"/><Relationship Id="rId95" Type="http://schemas.openxmlformats.org/officeDocument/2006/relationships/tableStyles" Target="tableStyles.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8.xml"/><Relationship Id="rId48" Type="http://schemas.openxmlformats.org/officeDocument/2006/relationships/slide" Target="slides/slide13.xml"/><Relationship Id="rId64" Type="http://schemas.openxmlformats.org/officeDocument/2006/relationships/slide" Target="slides/slide29.xml"/><Relationship Id="rId69" Type="http://schemas.openxmlformats.org/officeDocument/2006/relationships/slide" Target="slides/slide34.xml"/><Relationship Id="rId80" Type="http://schemas.openxmlformats.org/officeDocument/2006/relationships/slide" Target="slides/slide45.xml"/><Relationship Id="rId85" Type="http://schemas.openxmlformats.org/officeDocument/2006/relationships/slide" Target="slides/slide50.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3.xml"/><Relationship Id="rId46" Type="http://schemas.openxmlformats.org/officeDocument/2006/relationships/slide" Target="slides/slide11.xml"/><Relationship Id="rId59" Type="http://schemas.openxmlformats.org/officeDocument/2006/relationships/slide" Target="slides/slide24.xml"/><Relationship Id="rId67" Type="http://schemas.openxmlformats.org/officeDocument/2006/relationships/slide" Target="slides/slide32.xml"/><Relationship Id="rId20" Type="http://schemas.openxmlformats.org/officeDocument/2006/relationships/customXml" Target="../customXml/item20.xml"/><Relationship Id="rId41" Type="http://schemas.openxmlformats.org/officeDocument/2006/relationships/slide" Target="slides/slide6.xml"/><Relationship Id="rId54" Type="http://schemas.openxmlformats.org/officeDocument/2006/relationships/slide" Target="slides/slide19.xml"/><Relationship Id="rId62" Type="http://schemas.openxmlformats.org/officeDocument/2006/relationships/slide" Target="slides/slide27.xml"/><Relationship Id="rId70" Type="http://schemas.openxmlformats.org/officeDocument/2006/relationships/slide" Target="slides/slide35.xml"/><Relationship Id="rId75" Type="http://schemas.openxmlformats.org/officeDocument/2006/relationships/slide" Target="slides/slide40.xml"/><Relationship Id="rId83" Type="http://schemas.openxmlformats.org/officeDocument/2006/relationships/slide" Target="slides/slide48.xml"/><Relationship Id="rId88" Type="http://schemas.openxmlformats.org/officeDocument/2006/relationships/slide" Target="slides/slide53.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1.xml"/><Relationship Id="rId49" Type="http://schemas.openxmlformats.org/officeDocument/2006/relationships/slide" Target="slides/slide14.xml"/><Relationship Id="rId57" Type="http://schemas.openxmlformats.org/officeDocument/2006/relationships/slide" Target="slides/slide22.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9.xml"/><Relationship Id="rId52" Type="http://schemas.openxmlformats.org/officeDocument/2006/relationships/slide" Target="slides/slide17.xml"/><Relationship Id="rId60" Type="http://schemas.openxmlformats.org/officeDocument/2006/relationships/slide" Target="slides/slide25.xml"/><Relationship Id="rId65" Type="http://schemas.openxmlformats.org/officeDocument/2006/relationships/slide" Target="slides/slide30.xml"/><Relationship Id="rId73" Type="http://schemas.openxmlformats.org/officeDocument/2006/relationships/slide" Target="slides/slide38.xml"/><Relationship Id="rId78" Type="http://schemas.openxmlformats.org/officeDocument/2006/relationships/slide" Target="slides/slide43.xml"/><Relationship Id="rId81" Type="http://schemas.openxmlformats.org/officeDocument/2006/relationships/slide" Target="slides/slide46.xml"/><Relationship Id="rId86" Type="http://schemas.openxmlformats.org/officeDocument/2006/relationships/slide" Target="slides/slide51.xml"/><Relationship Id="rId9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4.xml"/><Relationship Id="rId34" Type="http://schemas.openxmlformats.org/officeDocument/2006/relationships/customXml" Target="../customXml/item34.xml"/><Relationship Id="rId50" Type="http://schemas.openxmlformats.org/officeDocument/2006/relationships/slide" Target="slides/slide15.xml"/><Relationship Id="rId55" Type="http://schemas.openxmlformats.org/officeDocument/2006/relationships/slide" Target="slides/slide20.xml"/><Relationship Id="rId76" Type="http://schemas.openxmlformats.org/officeDocument/2006/relationships/slide" Target="slides/slide41.xml"/><Relationship Id="rId97" Type="http://schemas.microsoft.com/office/2015/10/relationships/revisionInfo" Target="revisionInfo.xml"/><Relationship Id="rId7" Type="http://schemas.openxmlformats.org/officeDocument/2006/relationships/customXml" Target="../customXml/item7.xml"/><Relationship Id="rId71" Type="http://schemas.openxmlformats.org/officeDocument/2006/relationships/slide" Target="slides/slide36.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 Target="slides/slide5.xml"/><Relationship Id="rId45" Type="http://schemas.openxmlformats.org/officeDocument/2006/relationships/slide" Target="slides/slide10.xml"/><Relationship Id="rId66" Type="http://schemas.openxmlformats.org/officeDocument/2006/relationships/slide" Target="slides/slide31.xml"/><Relationship Id="rId87" Type="http://schemas.openxmlformats.org/officeDocument/2006/relationships/slide" Target="slides/slide52.xml"/><Relationship Id="rId61" Type="http://schemas.openxmlformats.org/officeDocument/2006/relationships/slide" Target="slides/slide26.xml"/><Relationship Id="rId82" Type="http://schemas.openxmlformats.org/officeDocument/2006/relationships/slide" Target="slides/slide47.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slideMaster" Target="slideMasters/slideMaster1.xml"/><Relationship Id="rId56" Type="http://schemas.openxmlformats.org/officeDocument/2006/relationships/slide" Target="slides/slide21.xml"/><Relationship Id="rId77" Type="http://schemas.openxmlformats.org/officeDocument/2006/relationships/slide" Target="slides/slide42.xml"/><Relationship Id="rId8" Type="http://schemas.openxmlformats.org/officeDocument/2006/relationships/customXml" Target="../customXml/item8.xml"/><Relationship Id="rId51" Type="http://schemas.openxmlformats.org/officeDocument/2006/relationships/slide" Target="slides/slide16.xml"/><Relationship Id="rId72" Type="http://schemas.openxmlformats.org/officeDocument/2006/relationships/slide" Target="slides/slide37.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F5C11131-C483-1947-8C88-2B3AD67746EA}"/>
    <pc:docChg chg="undo custSel addSld delSld modSld sldOrd">
      <pc:chgData name="Clements, William" userId="cbdb0636-a496-422a-8d40-98c53d494d26" providerId="ADAL" clId="{F5C11131-C483-1947-8C88-2B3AD67746EA}" dt="2022-04-06T17:24:42.332" v="1876" actId="478"/>
      <pc:docMkLst>
        <pc:docMk/>
      </pc:docMkLst>
      <pc:sldChg chg="modSp">
        <pc:chgData name="Clements, William" userId="cbdb0636-a496-422a-8d40-98c53d494d26" providerId="ADAL" clId="{F5C11131-C483-1947-8C88-2B3AD67746EA}" dt="2022-03-07T20:31:40.201" v="231"/>
        <pc:sldMkLst>
          <pc:docMk/>
          <pc:sldMk cId="3339603551" sldId="256"/>
        </pc:sldMkLst>
        <pc:spChg chg="mod">
          <ac:chgData name="Clements, William" userId="cbdb0636-a496-422a-8d40-98c53d494d26" providerId="ADAL" clId="{F5C11131-C483-1947-8C88-2B3AD67746EA}" dt="2022-03-07T20:31:40.201" v="231"/>
          <ac:spMkLst>
            <pc:docMk/>
            <pc:sldMk cId="3339603551" sldId="256"/>
            <ac:spMk id="2" creationId="{B2F3E33D-6391-4C9B-BF74-74A38364C897}"/>
          </ac:spMkLst>
        </pc:spChg>
        <pc:spChg chg="mod">
          <ac:chgData name="Clements, William" userId="cbdb0636-a496-422a-8d40-98c53d494d26" providerId="ADAL" clId="{F5C11131-C483-1947-8C88-2B3AD67746EA}" dt="2022-03-07T20:31:40.201" v="231"/>
          <ac:spMkLst>
            <pc:docMk/>
            <pc:sldMk cId="3339603551" sldId="256"/>
            <ac:spMk id="3" creationId="{BF2C1367-ABEA-4BE8-B4D9-176A21B04595}"/>
          </ac:spMkLst>
        </pc:spChg>
      </pc:sldChg>
      <pc:sldChg chg="modSp del">
        <pc:chgData name="Clements, William" userId="cbdb0636-a496-422a-8d40-98c53d494d26" providerId="ADAL" clId="{F5C11131-C483-1947-8C88-2B3AD67746EA}" dt="2022-03-07T20:36:08.056" v="239" actId="2696"/>
        <pc:sldMkLst>
          <pc:docMk/>
          <pc:sldMk cId="243496909" sldId="257"/>
        </pc:sldMkLst>
        <pc:spChg chg="mod">
          <ac:chgData name="Clements, William" userId="cbdb0636-a496-422a-8d40-98c53d494d26" providerId="ADAL" clId="{F5C11131-C483-1947-8C88-2B3AD67746EA}" dt="2022-03-07T20:31:40.201" v="231"/>
          <ac:spMkLst>
            <pc:docMk/>
            <pc:sldMk cId="243496909" sldId="257"/>
            <ac:spMk id="2" creationId="{3BCAF6EE-F3D5-4E61-B035-7878E7A985BA}"/>
          </ac:spMkLst>
        </pc:spChg>
      </pc:sldChg>
      <pc:sldChg chg="modSp del">
        <pc:chgData name="Clements, William" userId="cbdb0636-a496-422a-8d40-98c53d494d26" providerId="ADAL" clId="{F5C11131-C483-1947-8C88-2B3AD67746EA}" dt="2022-03-07T20:36:08.056" v="239" actId="2696"/>
        <pc:sldMkLst>
          <pc:docMk/>
          <pc:sldMk cId="2665560970" sldId="258"/>
        </pc:sldMkLst>
        <pc:spChg chg="mod">
          <ac:chgData name="Clements, William" userId="cbdb0636-a496-422a-8d40-98c53d494d26" providerId="ADAL" clId="{F5C11131-C483-1947-8C88-2B3AD67746EA}" dt="2022-03-07T20:31:40.201" v="231"/>
          <ac:spMkLst>
            <pc:docMk/>
            <pc:sldMk cId="2665560970" sldId="258"/>
            <ac:spMk id="2" creationId="{9C554808-4C2C-4E02-BE83-18078C00BBCC}"/>
          </ac:spMkLst>
        </pc:spChg>
      </pc:sldChg>
      <pc:sldChg chg="modSp del">
        <pc:chgData name="Clements, William" userId="cbdb0636-a496-422a-8d40-98c53d494d26" providerId="ADAL" clId="{F5C11131-C483-1947-8C88-2B3AD67746EA}" dt="2022-03-07T20:36:08.056" v="239" actId="2696"/>
        <pc:sldMkLst>
          <pc:docMk/>
          <pc:sldMk cId="281358752" sldId="259"/>
        </pc:sldMkLst>
        <pc:spChg chg="mod">
          <ac:chgData name="Clements, William" userId="cbdb0636-a496-422a-8d40-98c53d494d26" providerId="ADAL" clId="{F5C11131-C483-1947-8C88-2B3AD67746EA}" dt="2022-03-07T20:31:40.201" v="231"/>
          <ac:spMkLst>
            <pc:docMk/>
            <pc:sldMk cId="281358752" sldId="259"/>
            <ac:spMk id="2" creationId="{B076C4DC-018E-4333-B1BD-78125F061E79}"/>
          </ac:spMkLst>
        </pc:spChg>
      </pc:sldChg>
      <pc:sldChg chg="modSp del mod">
        <pc:chgData name="Clements, William" userId="cbdb0636-a496-422a-8d40-98c53d494d26" providerId="ADAL" clId="{F5C11131-C483-1947-8C88-2B3AD67746EA}" dt="2022-03-07T20:36:08.056" v="239" actId="2696"/>
        <pc:sldMkLst>
          <pc:docMk/>
          <pc:sldMk cId="277651705" sldId="260"/>
        </pc:sldMkLst>
        <pc:spChg chg="mod">
          <ac:chgData name="Clements, William" userId="cbdb0636-a496-422a-8d40-98c53d494d26" providerId="ADAL" clId="{F5C11131-C483-1947-8C88-2B3AD67746EA}" dt="2022-03-07T20:30:34.683" v="213" actId="27636"/>
          <ac:spMkLst>
            <pc:docMk/>
            <pc:sldMk cId="277651705" sldId="260"/>
            <ac:spMk id="2" creationId="{392EFBC6-E415-40C7-8533-75B1747768DB}"/>
          </ac:spMkLst>
        </pc:spChg>
      </pc:sldChg>
      <pc:sldChg chg="modSp del">
        <pc:chgData name="Clements, William" userId="cbdb0636-a496-422a-8d40-98c53d494d26" providerId="ADAL" clId="{F5C11131-C483-1947-8C88-2B3AD67746EA}" dt="2022-03-07T20:36:08.056" v="239" actId="2696"/>
        <pc:sldMkLst>
          <pc:docMk/>
          <pc:sldMk cId="157118466" sldId="261"/>
        </pc:sldMkLst>
        <pc:spChg chg="mod">
          <ac:chgData name="Clements, William" userId="cbdb0636-a496-422a-8d40-98c53d494d26" providerId="ADAL" clId="{F5C11131-C483-1947-8C88-2B3AD67746EA}" dt="2022-03-07T20:31:40.201" v="231"/>
          <ac:spMkLst>
            <pc:docMk/>
            <pc:sldMk cId="157118466" sldId="261"/>
            <ac:spMk id="2" creationId="{73543F84-A832-4C25-A19B-F6D47F97907B}"/>
          </ac:spMkLst>
        </pc:spChg>
      </pc:sldChg>
      <pc:sldChg chg="modSp del">
        <pc:chgData name="Clements, William" userId="cbdb0636-a496-422a-8d40-98c53d494d26" providerId="ADAL" clId="{F5C11131-C483-1947-8C88-2B3AD67746EA}" dt="2022-03-07T20:36:08.056" v="239" actId="2696"/>
        <pc:sldMkLst>
          <pc:docMk/>
          <pc:sldMk cId="3455400944" sldId="262"/>
        </pc:sldMkLst>
        <pc:spChg chg="mod">
          <ac:chgData name="Clements, William" userId="cbdb0636-a496-422a-8d40-98c53d494d26" providerId="ADAL" clId="{F5C11131-C483-1947-8C88-2B3AD67746EA}" dt="2022-03-07T20:31:40.201" v="231"/>
          <ac:spMkLst>
            <pc:docMk/>
            <pc:sldMk cId="3455400944" sldId="262"/>
            <ac:spMk id="2" creationId="{EF5C245C-C73C-4A78-9FCC-6115D98F3E18}"/>
          </ac:spMkLst>
        </pc:spChg>
      </pc:sldChg>
      <pc:sldChg chg="modSp mod modShow">
        <pc:chgData name="Clements, William" userId="cbdb0636-a496-422a-8d40-98c53d494d26" providerId="ADAL" clId="{F5C11131-C483-1947-8C88-2B3AD67746EA}" dt="2022-03-07T20:37:44.891" v="240" actId="729"/>
        <pc:sldMkLst>
          <pc:docMk/>
          <pc:sldMk cId="456799341" sldId="263"/>
        </pc:sldMkLst>
        <pc:spChg chg="mod">
          <ac:chgData name="Clements, William" userId="cbdb0636-a496-422a-8d40-98c53d494d26" providerId="ADAL" clId="{F5C11131-C483-1947-8C88-2B3AD67746EA}" dt="2022-03-07T20:31:40.201" v="231"/>
          <ac:spMkLst>
            <pc:docMk/>
            <pc:sldMk cId="456799341" sldId="263"/>
            <ac:spMk id="2" creationId="{00000000-0000-0000-0000-000000000000}"/>
          </ac:spMkLst>
        </pc:spChg>
        <pc:spChg chg="mod">
          <ac:chgData name="Clements, William" userId="cbdb0636-a496-422a-8d40-98c53d494d26" providerId="ADAL" clId="{F5C11131-C483-1947-8C88-2B3AD67746EA}" dt="2022-03-07T20:31:40.201" v="231"/>
          <ac:spMkLst>
            <pc:docMk/>
            <pc:sldMk cId="456799341" sldId="263"/>
            <ac:spMk id="3" creationId="{00000000-0000-0000-0000-000000000000}"/>
          </ac:spMkLst>
        </pc:spChg>
        <pc:spChg chg="mod">
          <ac:chgData name="Clements, William" userId="cbdb0636-a496-422a-8d40-98c53d494d26" providerId="ADAL" clId="{F5C11131-C483-1947-8C88-2B3AD67746EA}" dt="2022-03-07T20:31:40.201" v="231"/>
          <ac:spMkLst>
            <pc:docMk/>
            <pc:sldMk cId="456799341" sldId="263"/>
            <ac:spMk id="4" creationId="{00000000-0000-0000-0000-000000000000}"/>
          </ac:spMkLst>
        </pc:spChg>
      </pc:sldChg>
      <pc:sldChg chg="add">
        <pc:chgData name="Clements, William" userId="cbdb0636-a496-422a-8d40-98c53d494d26" providerId="ADAL" clId="{F5C11131-C483-1947-8C88-2B3AD67746EA}" dt="2022-03-07T20:35:38.731" v="238"/>
        <pc:sldMkLst>
          <pc:docMk/>
          <pc:sldMk cId="171657239" sldId="264"/>
        </pc:sldMkLst>
      </pc:sldChg>
      <pc:sldChg chg="del">
        <pc:chgData name="Clements, William" userId="cbdb0636-a496-422a-8d40-98c53d494d26" providerId="ADAL" clId="{F5C11131-C483-1947-8C88-2B3AD67746EA}" dt="2022-03-07T20:35:11.960" v="237" actId="2696"/>
        <pc:sldMkLst>
          <pc:docMk/>
          <pc:sldMk cId="177507614" sldId="264"/>
        </pc:sldMkLst>
      </pc:sldChg>
      <pc:sldChg chg="modSp del">
        <pc:chgData name="Clements, William" userId="cbdb0636-a496-422a-8d40-98c53d494d26" providerId="ADAL" clId="{F5C11131-C483-1947-8C88-2B3AD67746EA}" dt="2022-03-07T20:38:33.971" v="243" actId="2696"/>
        <pc:sldMkLst>
          <pc:docMk/>
          <pc:sldMk cId="1924199714" sldId="265"/>
        </pc:sldMkLst>
        <pc:spChg chg="mod">
          <ac:chgData name="Clements, William" userId="cbdb0636-a496-422a-8d40-98c53d494d26" providerId="ADAL" clId="{F5C11131-C483-1947-8C88-2B3AD67746EA}" dt="2022-03-07T20:31:40.201" v="231"/>
          <ac:spMkLst>
            <pc:docMk/>
            <pc:sldMk cId="1924199714" sldId="265"/>
            <ac:spMk id="2" creationId="{00000000-0000-0000-0000-000000000000}"/>
          </ac:spMkLst>
        </pc:spChg>
      </pc:sldChg>
      <pc:sldChg chg="modSp del">
        <pc:chgData name="Clements, William" userId="cbdb0636-a496-422a-8d40-98c53d494d26" providerId="ADAL" clId="{F5C11131-C483-1947-8C88-2B3AD67746EA}" dt="2022-03-07T20:35:11.960" v="237" actId="2696"/>
        <pc:sldMkLst>
          <pc:docMk/>
          <pc:sldMk cId="3458242194" sldId="266"/>
        </pc:sldMkLst>
        <pc:spChg chg="mod">
          <ac:chgData name="Clements, William" userId="cbdb0636-a496-422a-8d40-98c53d494d26" providerId="ADAL" clId="{F5C11131-C483-1947-8C88-2B3AD67746EA}" dt="2022-03-07T20:31:40.201" v="231"/>
          <ac:spMkLst>
            <pc:docMk/>
            <pc:sldMk cId="3458242194" sldId="266"/>
            <ac:spMk id="2" creationId="{00000000-0000-0000-0000-000000000000}"/>
          </ac:spMkLst>
        </pc:spChg>
        <pc:spChg chg="mod">
          <ac:chgData name="Clements, William" userId="cbdb0636-a496-422a-8d40-98c53d494d26" providerId="ADAL" clId="{F5C11131-C483-1947-8C88-2B3AD67746EA}" dt="2022-03-07T20:31:40.201" v="231"/>
          <ac:spMkLst>
            <pc:docMk/>
            <pc:sldMk cId="3458242194" sldId="266"/>
            <ac:spMk id="3" creationId="{00000000-0000-0000-0000-000000000000}"/>
          </ac:spMkLst>
        </pc:spChg>
        <pc:spChg chg="mod">
          <ac:chgData name="Clements, William" userId="cbdb0636-a496-422a-8d40-98c53d494d26" providerId="ADAL" clId="{F5C11131-C483-1947-8C88-2B3AD67746EA}" dt="2022-03-07T20:31:40.201" v="231"/>
          <ac:spMkLst>
            <pc:docMk/>
            <pc:sldMk cId="3458242194" sldId="266"/>
            <ac:spMk id="4" creationId="{00000000-0000-0000-0000-000000000000}"/>
          </ac:spMkLst>
        </pc:spChg>
      </pc:sldChg>
      <pc:sldChg chg="modSp del">
        <pc:chgData name="Clements, William" userId="cbdb0636-a496-422a-8d40-98c53d494d26" providerId="ADAL" clId="{F5C11131-C483-1947-8C88-2B3AD67746EA}" dt="2022-03-07T20:35:11.960" v="237" actId="2696"/>
        <pc:sldMkLst>
          <pc:docMk/>
          <pc:sldMk cId="611241085" sldId="267"/>
        </pc:sldMkLst>
        <pc:spChg chg="mod">
          <ac:chgData name="Clements, William" userId="cbdb0636-a496-422a-8d40-98c53d494d26" providerId="ADAL" clId="{F5C11131-C483-1947-8C88-2B3AD67746EA}" dt="2022-03-07T20:31:40.201" v="231"/>
          <ac:spMkLst>
            <pc:docMk/>
            <pc:sldMk cId="611241085" sldId="267"/>
            <ac:spMk id="2" creationId="{00000000-0000-0000-0000-000000000000}"/>
          </ac:spMkLst>
        </pc:spChg>
        <pc:spChg chg="mod">
          <ac:chgData name="Clements, William" userId="cbdb0636-a496-422a-8d40-98c53d494d26" providerId="ADAL" clId="{F5C11131-C483-1947-8C88-2B3AD67746EA}" dt="2022-03-07T20:31:40.201" v="231"/>
          <ac:spMkLst>
            <pc:docMk/>
            <pc:sldMk cId="611241085" sldId="267"/>
            <ac:spMk id="3" creationId="{00000000-0000-0000-0000-000000000000}"/>
          </ac:spMkLst>
        </pc:spChg>
        <pc:spChg chg="mod">
          <ac:chgData name="Clements, William" userId="cbdb0636-a496-422a-8d40-98c53d494d26" providerId="ADAL" clId="{F5C11131-C483-1947-8C88-2B3AD67746EA}" dt="2022-03-07T20:31:40.201" v="231"/>
          <ac:spMkLst>
            <pc:docMk/>
            <pc:sldMk cId="611241085" sldId="267"/>
            <ac:spMk id="5" creationId="{00000000-0000-0000-0000-000000000000}"/>
          </ac:spMkLst>
        </pc:spChg>
      </pc:sldChg>
      <pc:sldChg chg="modSp del">
        <pc:chgData name="Clements, William" userId="cbdb0636-a496-422a-8d40-98c53d494d26" providerId="ADAL" clId="{F5C11131-C483-1947-8C88-2B3AD67746EA}" dt="2022-03-07T20:35:11.960" v="237" actId="2696"/>
        <pc:sldMkLst>
          <pc:docMk/>
          <pc:sldMk cId="481689685" sldId="268"/>
        </pc:sldMkLst>
        <pc:spChg chg="mod">
          <ac:chgData name="Clements, William" userId="cbdb0636-a496-422a-8d40-98c53d494d26" providerId="ADAL" clId="{F5C11131-C483-1947-8C88-2B3AD67746EA}" dt="2022-03-07T20:31:40.201" v="231"/>
          <ac:spMkLst>
            <pc:docMk/>
            <pc:sldMk cId="481689685" sldId="268"/>
            <ac:spMk id="2" creationId="{00000000-0000-0000-0000-000000000000}"/>
          </ac:spMkLst>
        </pc:spChg>
        <pc:spChg chg="mod">
          <ac:chgData name="Clements, William" userId="cbdb0636-a496-422a-8d40-98c53d494d26" providerId="ADAL" clId="{F5C11131-C483-1947-8C88-2B3AD67746EA}" dt="2022-03-07T20:31:40.201" v="231"/>
          <ac:spMkLst>
            <pc:docMk/>
            <pc:sldMk cId="481689685" sldId="268"/>
            <ac:spMk id="3" creationId="{00000000-0000-0000-0000-000000000000}"/>
          </ac:spMkLst>
        </pc:spChg>
        <pc:spChg chg="mod">
          <ac:chgData name="Clements, William" userId="cbdb0636-a496-422a-8d40-98c53d494d26" providerId="ADAL" clId="{F5C11131-C483-1947-8C88-2B3AD67746EA}" dt="2022-03-07T20:31:40.201" v="231"/>
          <ac:spMkLst>
            <pc:docMk/>
            <pc:sldMk cId="481689685" sldId="268"/>
            <ac:spMk id="5" creationId="{00000000-0000-0000-0000-000000000000}"/>
          </ac:spMkLst>
        </pc:spChg>
      </pc:sldChg>
      <pc:sldChg chg="modSp del">
        <pc:chgData name="Clements, William" userId="cbdb0636-a496-422a-8d40-98c53d494d26" providerId="ADAL" clId="{F5C11131-C483-1947-8C88-2B3AD67746EA}" dt="2022-03-07T20:35:11.960" v="237" actId="2696"/>
        <pc:sldMkLst>
          <pc:docMk/>
          <pc:sldMk cId="358497965" sldId="269"/>
        </pc:sldMkLst>
        <pc:spChg chg="mod">
          <ac:chgData name="Clements, William" userId="cbdb0636-a496-422a-8d40-98c53d494d26" providerId="ADAL" clId="{F5C11131-C483-1947-8C88-2B3AD67746EA}" dt="2022-03-07T20:31:40.201" v="231"/>
          <ac:spMkLst>
            <pc:docMk/>
            <pc:sldMk cId="358497965" sldId="269"/>
            <ac:spMk id="2" creationId="{00000000-0000-0000-0000-000000000000}"/>
          </ac:spMkLst>
        </pc:spChg>
        <pc:spChg chg="mod">
          <ac:chgData name="Clements, William" userId="cbdb0636-a496-422a-8d40-98c53d494d26" providerId="ADAL" clId="{F5C11131-C483-1947-8C88-2B3AD67746EA}" dt="2022-03-07T20:31:40.201" v="231"/>
          <ac:spMkLst>
            <pc:docMk/>
            <pc:sldMk cId="358497965" sldId="269"/>
            <ac:spMk id="3" creationId="{00000000-0000-0000-0000-000000000000}"/>
          </ac:spMkLst>
        </pc:spChg>
        <pc:spChg chg="mod">
          <ac:chgData name="Clements, William" userId="cbdb0636-a496-422a-8d40-98c53d494d26" providerId="ADAL" clId="{F5C11131-C483-1947-8C88-2B3AD67746EA}" dt="2022-03-07T20:31:40.201" v="231"/>
          <ac:spMkLst>
            <pc:docMk/>
            <pc:sldMk cId="358497965" sldId="269"/>
            <ac:spMk id="5" creationId="{00000000-0000-0000-0000-000000000000}"/>
          </ac:spMkLst>
        </pc:spChg>
      </pc:sldChg>
      <pc:sldChg chg="modSp del">
        <pc:chgData name="Clements, William" userId="cbdb0636-a496-422a-8d40-98c53d494d26" providerId="ADAL" clId="{F5C11131-C483-1947-8C88-2B3AD67746EA}" dt="2022-03-07T20:35:11.960" v="237" actId="2696"/>
        <pc:sldMkLst>
          <pc:docMk/>
          <pc:sldMk cId="125631802" sldId="270"/>
        </pc:sldMkLst>
        <pc:spChg chg="mod">
          <ac:chgData name="Clements, William" userId="cbdb0636-a496-422a-8d40-98c53d494d26" providerId="ADAL" clId="{F5C11131-C483-1947-8C88-2B3AD67746EA}" dt="2022-03-07T20:31:40.201" v="231"/>
          <ac:spMkLst>
            <pc:docMk/>
            <pc:sldMk cId="125631802" sldId="270"/>
            <ac:spMk id="2" creationId="{00000000-0000-0000-0000-000000000000}"/>
          </ac:spMkLst>
        </pc:spChg>
        <pc:spChg chg="mod">
          <ac:chgData name="Clements, William" userId="cbdb0636-a496-422a-8d40-98c53d494d26" providerId="ADAL" clId="{F5C11131-C483-1947-8C88-2B3AD67746EA}" dt="2022-03-07T20:31:40.201" v="231"/>
          <ac:spMkLst>
            <pc:docMk/>
            <pc:sldMk cId="125631802" sldId="270"/>
            <ac:spMk id="3" creationId="{00000000-0000-0000-0000-000000000000}"/>
          </ac:spMkLst>
        </pc:spChg>
        <pc:spChg chg="mod">
          <ac:chgData name="Clements, William" userId="cbdb0636-a496-422a-8d40-98c53d494d26" providerId="ADAL" clId="{F5C11131-C483-1947-8C88-2B3AD67746EA}" dt="2022-03-07T20:31:40.201" v="231"/>
          <ac:spMkLst>
            <pc:docMk/>
            <pc:sldMk cId="125631802" sldId="270"/>
            <ac:spMk id="5" creationId="{00000000-0000-0000-0000-000000000000}"/>
          </ac:spMkLst>
        </pc:spChg>
      </pc:sldChg>
      <pc:sldChg chg="modSp del mod">
        <pc:chgData name="Clements, William" userId="cbdb0636-a496-422a-8d40-98c53d494d26" providerId="ADAL" clId="{F5C11131-C483-1947-8C88-2B3AD67746EA}" dt="2022-03-07T20:35:11.960" v="237" actId="2696"/>
        <pc:sldMkLst>
          <pc:docMk/>
          <pc:sldMk cId="3132915935" sldId="271"/>
        </pc:sldMkLst>
        <pc:spChg chg="mod">
          <ac:chgData name="Clements, William" userId="cbdb0636-a496-422a-8d40-98c53d494d26" providerId="ADAL" clId="{F5C11131-C483-1947-8C88-2B3AD67746EA}" dt="2022-03-07T20:31:40.201" v="231"/>
          <ac:spMkLst>
            <pc:docMk/>
            <pc:sldMk cId="3132915935" sldId="271"/>
            <ac:spMk id="2" creationId="{00000000-0000-0000-0000-000000000000}"/>
          </ac:spMkLst>
        </pc:spChg>
        <pc:spChg chg="mod">
          <ac:chgData name="Clements, William" userId="cbdb0636-a496-422a-8d40-98c53d494d26" providerId="ADAL" clId="{F5C11131-C483-1947-8C88-2B3AD67746EA}" dt="2022-03-07T20:31:40.201" v="231"/>
          <ac:spMkLst>
            <pc:docMk/>
            <pc:sldMk cId="3132915935" sldId="271"/>
            <ac:spMk id="3" creationId="{00000000-0000-0000-0000-000000000000}"/>
          </ac:spMkLst>
        </pc:spChg>
        <pc:spChg chg="mod">
          <ac:chgData name="Clements, William" userId="cbdb0636-a496-422a-8d40-98c53d494d26" providerId="ADAL" clId="{F5C11131-C483-1947-8C88-2B3AD67746EA}" dt="2022-03-07T20:31:40.201" v="231"/>
          <ac:spMkLst>
            <pc:docMk/>
            <pc:sldMk cId="3132915935" sldId="271"/>
            <ac:spMk id="5" creationId="{00000000-0000-0000-0000-000000000000}"/>
          </ac:spMkLst>
        </pc:spChg>
        <pc:picChg chg="mod">
          <ac:chgData name="Clements, William" userId="cbdb0636-a496-422a-8d40-98c53d494d26" providerId="ADAL" clId="{F5C11131-C483-1947-8C88-2B3AD67746EA}" dt="2022-03-07T20:29:35.443" v="208" actId="1076"/>
          <ac:picMkLst>
            <pc:docMk/>
            <pc:sldMk cId="3132915935" sldId="271"/>
            <ac:picMk id="7" creationId="{00000000-0000-0000-0000-000000000000}"/>
          </ac:picMkLst>
        </pc:picChg>
      </pc:sldChg>
      <pc:sldChg chg="modSp del">
        <pc:chgData name="Clements, William" userId="cbdb0636-a496-422a-8d40-98c53d494d26" providerId="ADAL" clId="{F5C11131-C483-1947-8C88-2B3AD67746EA}" dt="2022-03-07T20:35:11.960" v="237" actId="2696"/>
        <pc:sldMkLst>
          <pc:docMk/>
          <pc:sldMk cId="3088658875" sldId="272"/>
        </pc:sldMkLst>
        <pc:spChg chg="mod">
          <ac:chgData name="Clements, William" userId="cbdb0636-a496-422a-8d40-98c53d494d26" providerId="ADAL" clId="{F5C11131-C483-1947-8C88-2B3AD67746EA}" dt="2022-03-07T20:31:40.201" v="231"/>
          <ac:spMkLst>
            <pc:docMk/>
            <pc:sldMk cId="3088658875" sldId="272"/>
            <ac:spMk id="2" creationId="{00000000-0000-0000-0000-000000000000}"/>
          </ac:spMkLst>
        </pc:spChg>
        <pc:spChg chg="mod">
          <ac:chgData name="Clements, William" userId="cbdb0636-a496-422a-8d40-98c53d494d26" providerId="ADAL" clId="{F5C11131-C483-1947-8C88-2B3AD67746EA}" dt="2022-03-07T20:31:40.201" v="231"/>
          <ac:spMkLst>
            <pc:docMk/>
            <pc:sldMk cId="3088658875" sldId="272"/>
            <ac:spMk id="3" creationId="{00000000-0000-0000-0000-000000000000}"/>
          </ac:spMkLst>
        </pc:spChg>
        <pc:spChg chg="mod">
          <ac:chgData name="Clements, William" userId="cbdb0636-a496-422a-8d40-98c53d494d26" providerId="ADAL" clId="{F5C11131-C483-1947-8C88-2B3AD67746EA}" dt="2022-03-07T20:31:40.201" v="231"/>
          <ac:spMkLst>
            <pc:docMk/>
            <pc:sldMk cId="3088658875" sldId="272"/>
            <ac:spMk id="5" creationId="{00000000-0000-0000-0000-000000000000}"/>
          </ac:spMkLst>
        </pc:spChg>
      </pc:sldChg>
      <pc:sldChg chg="modSp del mod">
        <pc:chgData name="Clements, William" userId="cbdb0636-a496-422a-8d40-98c53d494d26" providerId="ADAL" clId="{F5C11131-C483-1947-8C88-2B3AD67746EA}" dt="2022-03-07T20:35:11.960" v="237" actId="2696"/>
        <pc:sldMkLst>
          <pc:docMk/>
          <pc:sldMk cId="715286124" sldId="273"/>
        </pc:sldMkLst>
        <pc:spChg chg="mod">
          <ac:chgData name="Clements, William" userId="cbdb0636-a496-422a-8d40-98c53d494d26" providerId="ADAL" clId="{F5C11131-C483-1947-8C88-2B3AD67746EA}" dt="2022-03-07T20:31:40.201" v="231"/>
          <ac:spMkLst>
            <pc:docMk/>
            <pc:sldMk cId="715286124" sldId="273"/>
            <ac:spMk id="2" creationId="{00000000-0000-0000-0000-000000000000}"/>
          </ac:spMkLst>
        </pc:spChg>
        <pc:spChg chg="mod">
          <ac:chgData name="Clements, William" userId="cbdb0636-a496-422a-8d40-98c53d494d26" providerId="ADAL" clId="{F5C11131-C483-1947-8C88-2B3AD67746EA}" dt="2022-03-07T20:31:40.201" v="231"/>
          <ac:spMkLst>
            <pc:docMk/>
            <pc:sldMk cId="715286124" sldId="273"/>
            <ac:spMk id="3" creationId="{00000000-0000-0000-0000-000000000000}"/>
          </ac:spMkLst>
        </pc:spChg>
        <pc:spChg chg="mod">
          <ac:chgData name="Clements, William" userId="cbdb0636-a496-422a-8d40-98c53d494d26" providerId="ADAL" clId="{F5C11131-C483-1947-8C88-2B3AD67746EA}" dt="2022-03-07T20:31:40.201" v="231"/>
          <ac:spMkLst>
            <pc:docMk/>
            <pc:sldMk cId="715286124" sldId="273"/>
            <ac:spMk id="5" creationId="{00000000-0000-0000-0000-000000000000}"/>
          </ac:spMkLst>
        </pc:spChg>
        <pc:spChg chg="mod">
          <ac:chgData name="Clements, William" userId="cbdb0636-a496-422a-8d40-98c53d494d26" providerId="ADAL" clId="{F5C11131-C483-1947-8C88-2B3AD67746EA}" dt="2022-03-07T20:29:43.214" v="209" actId="1076"/>
          <ac:spMkLst>
            <pc:docMk/>
            <pc:sldMk cId="715286124" sldId="273"/>
            <ac:spMk id="10" creationId="{2AD006B8-E657-46BE-A241-8ACB3EDF0470}"/>
          </ac:spMkLst>
        </pc:spChg>
        <pc:picChg chg="mod">
          <ac:chgData name="Clements, William" userId="cbdb0636-a496-422a-8d40-98c53d494d26" providerId="ADAL" clId="{F5C11131-C483-1947-8C88-2B3AD67746EA}" dt="2022-03-07T20:31:40.201" v="231"/>
          <ac:picMkLst>
            <pc:docMk/>
            <pc:sldMk cId="715286124" sldId="273"/>
            <ac:picMk id="8" creationId="{00000000-0000-0000-0000-000000000000}"/>
          </ac:picMkLst>
        </pc:picChg>
      </pc:sldChg>
      <pc:sldChg chg="del">
        <pc:chgData name="Clements, William" userId="cbdb0636-a496-422a-8d40-98c53d494d26" providerId="ADAL" clId="{F5C11131-C483-1947-8C88-2B3AD67746EA}" dt="2022-03-07T20:35:11.960" v="237" actId="2696"/>
        <pc:sldMkLst>
          <pc:docMk/>
          <pc:sldMk cId="2806220066" sldId="274"/>
        </pc:sldMkLst>
      </pc:sldChg>
      <pc:sldChg chg="modSp mod modShow">
        <pc:chgData name="Clements, William" userId="cbdb0636-a496-422a-8d40-98c53d494d26" providerId="ADAL" clId="{F5C11131-C483-1947-8C88-2B3AD67746EA}" dt="2022-03-07T20:49:02.740" v="278" actId="729"/>
        <pc:sldMkLst>
          <pc:docMk/>
          <pc:sldMk cId="354786244" sldId="275"/>
        </pc:sldMkLst>
        <pc:spChg chg="mod">
          <ac:chgData name="Clements, William" userId="cbdb0636-a496-422a-8d40-98c53d494d26" providerId="ADAL" clId="{F5C11131-C483-1947-8C88-2B3AD67746EA}" dt="2022-03-07T20:31:40.201" v="231"/>
          <ac:spMkLst>
            <pc:docMk/>
            <pc:sldMk cId="354786244" sldId="275"/>
            <ac:spMk id="2" creationId="{6366AB55-A892-4AC6-B210-A6BD32F1A3FC}"/>
          </ac:spMkLst>
        </pc:spChg>
        <pc:spChg chg="mod">
          <ac:chgData name="Clements, William" userId="cbdb0636-a496-422a-8d40-98c53d494d26" providerId="ADAL" clId="{F5C11131-C483-1947-8C88-2B3AD67746EA}" dt="2022-03-07T20:31:40.201" v="231"/>
          <ac:spMkLst>
            <pc:docMk/>
            <pc:sldMk cId="354786244" sldId="275"/>
            <ac:spMk id="3" creationId="{61230950-13E8-413D-B33B-926103D3CC7A}"/>
          </ac:spMkLst>
        </pc:spChg>
        <pc:spChg chg="mod">
          <ac:chgData name="Clements, William" userId="cbdb0636-a496-422a-8d40-98c53d494d26" providerId="ADAL" clId="{F5C11131-C483-1947-8C88-2B3AD67746EA}" dt="2022-03-07T20:31:40.201" v="231"/>
          <ac:spMkLst>
            <pc:docMk/>
            <pc:sldMk cId="354786244" sldId="275"/>
            <ac:spMk id="6" creationId="{33345BCC-D537-46A8-85FD-D38194D708AF}"/>
          </ac:spMkLst>
        </pc:spChg>
      </pc:sldChg>
      <pc:sldChg chg="modSp">
        <pc:chgData name="Clements, William" userId="cbdb0636-a496-422a-8d40-98c53d494d26" providerId="ADAL" clId="{F5C11131-C483-1947-8C88-2B3AD67746EA}" dt="2022-03-07T20:31:40.201" v="231"/>
        <pc:sldMkLst>
          <pc:docMk/>
          <pc:sldMk cId="4098727273" sldId="276"/>
        </pc:sldMkLst>
        <pc:spChg chg="mod">
          <ac:chgData name="Clements, William" userId="cbdb0636-a496-422a-8d40-98c53d494d26" providerId="ADAL" clId="{F5C11131-C483-1947-8C88-2B3AD67746EA}" dt="2022-03-07T20:31:40.201" v="231"/>
          <ac:spMkLst>
            <pc:docMk/>
            <pc:sldMk cId="4098727273" sldId="276"/>
            <ac:spMk id="2" creationId="{00000000-0000-0000-0000-000000000000}"/>
          </ac:spMkLst>
        </pc:spChg>
      </pc:sldChg>
      <pc:sldChg chg="modSp mod modShow">
        <pc:chgData name="Clements, William" userId="cbdb0636-a496-422a-8d40-98c53d494d26" providerId="ADAL" clId="{F5C11131-C483-1947-8C88-2B3AD67746EA}" dt="2022-03-14T18:22:35.203" v="1081" actId="14100"/>
        <pc:sldMkLst>
          <pc:docMk/>
          <pc:sldMk cId="754117070" sldId="277"/>
        </pc:sldMkLst>
        <pc:spChg chg="mod">
          <ac:chgData name="Clements, William" userId="cbdb0636-a496-422a-8d40-98c53d494d26" providerId="ADAL" clId="{F5C11131-C483-1947-8C88-2B3AD67746EA}" dt="2022-03-07T20:31:40.201" v="231"/>
          <ac:spMkLst>
            <pc:docMk/>
            <pc:sldMk cId="754117070" sldId="277"/>
            <ac:spMk id="2" creationId="{00000000-0000-0000-0000-000000000000}"/>
          </ac:spMkLst>
        </pc:spChg>
        <pc:spChg chg="mod">
          <ac:chgData name="Clements, William" userId="cbdb0636-a496-422a-8d40-98c53d494d26" providerId="ADAL" clId="{F5C11131-C483-1947-8C88-2B3AD67746EA}" dt="2022-03-07T20:31:40.201" v="231"/>
          <ac:spMkLst>
            <pc:docMk/>
            <pc:sldMk cId="754117070" sldId="277"/>
            <ac:spMk id="3" creationId="{00000000-0000-0000-0000-000000000000}"/>
          </ac:spMkLst>
        </pc:spChg>
        <pc:spChg chg="mod">
          <ac:chgData name="Clements, William" userId="cbdb0636-a496-422a-8d40-98c53d494d26" providerId="ADAL" clId="{F5C11131-C483-1947-8C88-2B3AD67746EA}" dt="2022-03-07T20:31:40.201" v="231"/>
          <ac:spMkLst>
            <pc:docMk/>
            <pc:sldMk cId="754117070" sldId="277"/>
            <ac:spMk id="4" creationId="{00000000-0000-0000-0000-000000000000}"/>
          </ac:spMkLst>
        </pc:spChg>
        <pc:picChg chg="mod">
          <ac:chgData name="Clements, William" userId="cbdb0636-a496-422a-8d40-98c53d494d26" providerId="ADAL" clId="{F5C11131-C483-1947-8C88-2B3AD67746EA}" dt="2022-03-14T18:22:29.955" v="1080" actId="14100"/>
          <ac:picMkLst>
            <pc:docMk/>
            <pc:sldMk cId="754117070" sldId="277"/>
            <ac:picMk id="5" creationId="{00000000-0000-0000-0000-000000000000}"/>
          </ac:picMkLst>
        </pc:picChg>
        <pc:picChg chg="mod">
          <ac:chgData name="Clements, William" userId="cbdb0636-a496-422a-8d40-98c53d494d26" providerId="ADAL" clId="{F5C11131-C483-1947-8C88-2B3AD67746EA}" dt="2022-03-14T18:22:35.203" v="1081" actId="14100"/>
          <ac:picMkLst>
            <pc:docMk/>
            <pc:sldMk cId="754117070" sldId="277"/>
            <ac:picMk id="6" creationId="{00000000-0000-0000-0000-000000000000}"/>
          </ac:picMkLst>
        </pc:picChg>
      </pc:sldChg>
      <pc:sldChg chg="modSp mod modShow">
        <pc:chgData name="Clements, William" userId="cbdb0636-a496-422a-8d40-98c53d494d26" providerId="ADAL" clId="{F5C11131-C483-1947-8C88-2B3AD67746EA}" dt="2022-03-07T20:37:44.891" v="240" actId="729"/>
        <pc:sldMkLst>
          <pc:docMk/>
          <pc:sldMk cId="2321767789" sldId="278"/>
        </pc:sldMkLst>
        <pc:spChg chg="mod">
          <ac:chgData name="Clements, William" userId="cbdb0636-a496-422a-8d40-98c53d494d26" providerId="ADAL" clId="{F5C11131-C483-1947-8C88-2B3AD67746EA}" dt="2022-03-07T20:31:40.201" v="231"/>
          <ac:spMkLst>
            <pc:docMk/>
            <pc:sldMk cId="2321767789" sldId="278"/>
            <ac:spMk id="2" creationId="{00000000-0000-0000-0000-000000000000}"/>
          </ac:spMkLst>
        </pc:spChg>
        <pc:spChg chg="mod">
          <ac:chgData name="Clements, William" userId="cbdb0636-a496-422a-8d40-98c53d494d26" providerId="ADAL" clId="{F5C11131-C483-1947-8C88-2B3AD67746EA}" dt="2022-03-07T20:31:40.201" v="231"/>
          <ac:spMkLst>
            <pc:docMk/>
            <pc:sldMk cId="2321767789" sldId="278"/>
            <ac:spMk id="3" creationId="{00000000-0000-0000-0000-000000000000}"/>
          </ac:spMkLst>
        </pc:spChg>
        <pc:spChg chg="mod">
          <ac:chgData name="Clements, William" userId="cbdb0636-a496-422a-8d40-98c53d494d26" providerId="ADAL" clId="{F5C11131-C483-1947-8C88-2B3AD67746EA}" dt="2022-03-07T20:31:40.201" v="231"/>
          <ac:spMkLst>
            <pc:docMk/>
            <pc:sldMk cId="2321767789" sldId="278"/>
            <ac:spMk id="4" creationId="{00000000-0000-0000-0000-000000000000}"/>
          </ac:spMkLst>
        </pc:spChg>
      </pc:sldChg>
      <pc:sldChg chg="modSp mod modShow">
        <pc:chgData name="Clements, William" userId="cbdb0636-a496-422a-8d40-98c53d494d26" providerId="ADAL" clId="{F5C11131-C483-1947-8C88-2B3AD67746EA}" dt="2022-03-07T20:37:44.891" v="240" actId="729"/>
        <pc:sldMkLst>
          <pc:docMk/>
          <pc:sldMk cId="2317462862" sldId="279"/>
        </pc:sldMkLst>
        <pc:spChg chg="mod">
          <ac:chgData name="Clements, William" userId="cbdb0636-a496-422a-8d40-98c53d494d26" providerId="ADAL" clId="{F5C11131-C483-1947-8C88-2B3AD67746EA}" dt="2022-03-07T20:31:40.201" v="231"/>
          <ac:spMkLst>
            <pc:docMk/>
            <pc:sldMk cId="2317462862" sldId="279"/>
            <ac:spMk id="2" creationId="{00000000-0000-0000-0000-000000000000}"/>
          </ac:spMkLst>
        </pc:spChg>
        <pc:spChg chg="mod">
          <ac:chgData name="Clements, William" userId="cbdb0636-a496-422a-8d40-98c53d494d26" providerId="ADAL" clId="{F5C11131-C483-1947-8C88-2B3AD67746EA}" dt="2022-03-07T20:31:40.201" v="231"/>
          <ac:spMkLst>
            <pc:docMk/>
            <pc:sldMk cId="2317462862" sldId="279"/>
            <ac:spMk id="3" creationId="{00000000-0000-0000-0000-000000000000}"/>
          </ac:spMkLst>
        </pc:spChg>
        <pc:spChg chg="mod">
          <ac:chgData name="Clements, William" userId="cbdb0636-a496-422a-8d40-98c53d494d26" providerId="ADAL" clId="{F5C11131-C483-1947-8C88-2B3AD67746EA}" dt="2022-03-07T20:31:40.201" v="231"/>
          <ac:spMkLst>
            <pc:docMk/>
            <pc:sldMk cId="2317462862" sldId="279"/>
            <ac:spMk id="4" creationId="{00000000-0000-0000-0000-000000000000}"/>
          </ac:spMkLst>
        </pc:spChg>
      </pc:sldChg>
      <pc:sldChg chg="modSp mod modShow">
        <pc:chgData name="Clements, William" userId="cbdb0636-a496-422a-8d40-98c53d494d26" providerId="ADAL" clId="{F5C11131-C483-1947-8C88-2B3AD67746EA}" dt="2022-03-07T20:37:44.891" v="240" actId="729"/>
        <pc:sldMkLst>
          <pc:docMk/>
          <pc:sldMk cId="3823185004" sldId="280"/>
        </pc:sldMkLst>
        <pc:spChg chg="mod">
          <ac:chgData name="Clements, William" userId="cbdb0636-a496-422a-8d40-98c53d494d26" providerId="ADAL" clId="{F5C11131-C483-1947-8C88-2B3AD67746EA}" dt="2022-03-07T20:31:40.201" v="231"/>
          <ac:spMkLst>
            <pc:docMk/>
            <pc:sldMk cId="3823185004" sldId="280"/>
            <ac:spMk id="2" creationId="{00000000-0000-0000-0000-000000000000}"/>
          </ac:spMkLst>
        </pc:spChg>
        <pc:spChg chg="mod">
          <ac:chgData name="Clements, William" userId="cbdb0636-a496-422a-8d40-98c53d494d26" providerId="ADAL" clId="{F5C11131-C483-1947-8C88-2B3AD67746EA}" dt="2022-03-07T20:31:40.201" v="231"/>
          <ac:spMkLst>
            <pc:docMk/>
            <pc:sldMk cId="3823185004" sldId="280"/>
            <ac:spMk id="3" creationId="{00000000-0000-0000-0000-000000000000}"/>
          </ac:spMkLst>
        </pc:spChg>
        <pc:spChg chg="mod">
          <ac:chgData name="Clements, William" userId="cbdb0636-a496-422a-8d40-98c53d494d26" providerId="ADAL" clId="{F5C11131-C483-1947-8C88-2B3AD67746EA}" dt="2022-03-07T20:31:40.201" v="231"/>
          <ac:spMkLst>
            <pc:docMk/>
            <pc:sldMk cId="3823185004" sldId="280"/>
            <ac:spMk id="4" creationId="{00000000-0000-0000-0000-000000000000}"/>
          </ac:spMkLst>
        </pc:spChg>
      </pc:sldChg>
      <pc:sldChg chg="modSp mod modShow">
        <pc:chgData name="Clements, William" userId="cbdb0636-a496-422a-8d40-98c53d494d26" providerId="ADAL" clId="{F5C11131-C483-1947-8C88-2B3AD67746EA}" dt="2022-03-07T20:37:52.224" v="241" actId="729"/>
        <pc:sldMkLst>
          <pc:docMk/>
          <pc:sldMk cId="245750707" sldId="281"/>
        </pc:sldMkLst>
        <pc:spChg chg="mod">
          <ac:chgData name="Clements, William" userId="cbdb0636-a496-422a-8d40-98c53d494d26" providerId="ADAL" clId="{F5C11131-C483-1947-8C88-2B3AD67746EA}" dt="2022-03-07T20:31:40.201" v="231"/>
          <ac:spMkLst>
            <pc:docMk/>
            <pc:sldMk cId="245750707" sldId="281"/>
            <ac:spMk id="2" creationId="{00000000-0000-0000-0000-000000000000}"/>
          </ac:spMkLst>
        </pc:spChg>
        <pc:picChg chg="mod">
          <ac:chgData name="Clements, William" userId="cbdb0636-a496-422a-8d40-98c53d494d26" providerId="ADAL" clId="{F5C11131-C483-1947-8C88-2B3AD67746EA}" dt="2022-03-07T20:31:40.201" v="231"/>
          <ac:picMkLst>
            <pc:docMk/>
            <pc:sldMk cId="245750707" sldId="281"/>
            <ac:picMk id="5" creationId="{00000000-0000-0000-0000-000000000000}"/>
          </ac:picMkLst>
        </pc:picChg>
      </pc:sldChg>
      <pc:sldChg chg="modSp mod">
        <pc:chgData name="Clements, William" userId="cbdb0636-a496-422a-8d40-98c53d494d26" providerId="ADAL" clId="{F5C11131-C483-1947-8C88-2B3AD67746EA}" dt="2022-03-14T18:20:32.199" v="1079" actId="115"/>
        <pc:sldMkLst>
          <pc:docMk/>
          <pc:sldMk cId="129179431" sldId="282"/>
        </pc:sldMkLst>
        <pc:spChg chg="mod">
          <ac:chgData name="Clements, William" userId="cbdb0636-a496-422a-8d40-98c53d494d26" providerId="ADAL" clId="{F5C11131-C483-1947-8C88-2B3AD67746EA}" dt="2022-03-07T20:31:40.201" v="231"/>
          <ac:spMkLst>
            <pc:docMk/>
            <pc:sldMk cId="129179431" sldId="282"/>
            <ac:spMk id="2" creationId="{00000000-0000-0000-0000-000000000000}"/>
          </ac:spMkLst>
        </pc:spChg>
        <pc:spChg chg="mod">
          <ac:chgData name="Clements, William" userId="cbdb0636-a496-422a-8d40-98c53d494d26" providerId="ADAL" clId="{F5C11131-C483-1947-8C88-2B3AD67746EA}" dt="2022-03-14T18:20:32.199" v="1079" actId="115"/>
          <ac:spMkLst>
            <pc:docMk/>
            <pc:sldMk cId="129179431" sldId="282"/>
            <ac:spMk id="3" creationId="{00000000-0000-0000-0000-000000000000}"/>
          </ac:spMkLst>
        </pc:spChg>
      </pc:sldChg>
      <pc:sldChg chg="modSp add del">
        <pc:chgData name="Clements, William" userId="cbdb0636-a496-422a-8d40-98c53d494d26" providerId="ADAL" clId="{F5C11131-C483-1947-8C88-2B3AD67746EA}" dt="2022-03-07T20:34:53.335" v="236"/>
        <pc:sldMkLst>
          <pc:docMk/>
          <pc:sldMk cId="554245968" sldId="283"/>
        </pc:sldMkLst>
        <pc:spChg chg="mod">
          <ac:chgData name="Clements, William" userId="cbdb0636-a496-422a-8d40-98c53d494d26" providerId="ADAL" clId="{F5C11131-C483-1947-8C88-2B3AD67746EA}" dt="2022-03-07T20:31:40.201" v="231"/>
          <ac:spMkLst>
            <pc:docMk/>
            <pc:sldMk cId="554245968" sldId="283"/>
            <ac:spMk id="2" creationId="{9A2C663B-93C1-472F-B8F1-A1FAD75CF842}"/>
          </ac:spMkLst>
        </pc:spChg>
        <pc:spChg chg="mod">
          <ac:chgData name="Clements, William" userId="cbdb0636-a496-422a-8d40-98c53d494d26" providerId="ADAL" clId="{F5C11131-C483-1947-8C88-2B3AD67746EA}" dt="2022-03-07T20:31:40.201" v="231"/>
          <ac:spMkLst>
            <pc:docMk/>
            <pc:sldMk cId="554245968" sldId="283"/>
            <ac:spMk id="3" creationId="{E0C7D6B7-5BA1-463B-82DD-6022D87B5820}"/>
          </ac:spMkLst>
        </pc:spChg>
      </pc:sldChg>
      <pc:sldChg chg="modSp add del">
        <pc:chgData name="Clements, William" userId="cbdb0636-a496-422a-8d40-98c53d494d26" providerId="ADAL" clId="{F5C11131-C483-1947-8C88-2B3AD67746EA}" dt="2022-03-07T20:34:53.335" v="236"/>
        <pc:sldMkLst>
          <pc:docMk/>
          <pc:sldMk cId="3979705633" sldId="284"/>
        </pc:sldMkLst>
        <pc:spChg chg="mod">
          <ac:chgData name="Clements, William" userId="cbdb0636-a496-422a-8d40-98c53d494d26" providerId="ADAL" clId="{F5C11131-C483-1947-8C88-2B3AD67746EA}" dt="2022-03-07T20:31:40.201" v="231"/>
          <ac:spMkLst>
            <pc:docMk/>
            <pc:sldMk cId="3979705633" sldId="284"/>
            <ac:spMk id="5" creationId="{ABEC88E5-2FCE-479F-98C9-FFBFE3135511}"/>
          </ac:spMkLst>
        </pc:spChg>
        <pc:spChg chg="mod">
          <ac:chgData name="Clements, William" userId="cbdb0636-a496-422a-8d40-98c53d494d26" providerId="ADAL" clId="{F5C11131-C483-1947-8C88-2B3AD67746EA}" dt="2022-03-07T20:31:40.201" v="231"/>
          <ac:spMkLst>
            <pc:docMk/>
            <pc:sldMk cId="3979705633" sldId="284"/>
            <ac:spMk id="6" creationId="{D0519FBC-143D-4BFE-9FE5-A648FDEB6E7D}"/>
          </ac:spMkLst>
        </pc:spChg>
        <pc:spChg chg="mod">
          <ac:chgData name="Clements, William" userId="cbdb0636-a496-422a-8d40-98c53d494d26" providerId="ADAL" clId="{F5C11131-C483-1947-8C88-2B3AD67746EA}" dt="2022-03-07T20:31:40.201" v="231"/>
          <ac:spMkLst>
            <pc:docMk/>
            <pc:sldMk cId="3979705633" sldId="284"/>
            <ac:spMk id="8" creationId="{B3146661-04A7-46D7-AFB8-E683F4BBCCB5}"/>
          </ac:spMkLst>
        </pc:spChg>
        <pc:spChg chg="mod">
          <ac:chgData name="Clements, William" userId="cbdb0636-a496-422a-8d40-98c53d494d26" providerId="ADAL" clId="{F5C11131-C483-1947-8C88-2B3AD67746EA}" dt="2022-03-07T20:31:40.201" v="231"/>
          <ac:spMkLst>
            <pc:docMk/>
            <pc:sldMk cId="3979705633" sldId="284"/>
            <ac:spMk id="9" creationId="{4A572823-862E-4D8D-9CE4-E6CA105E0B2A}"/>
          </ac:spMkLst>
        </pc:spChg>
        <pc:picChg chg="mod">
          <ac:chgData name="Clements, William" userId="cbdb0636-a496-422a-8d40-98c53d494d26" providerId="ADAL" clId="{F5C11131-C483-1947-8C88-2B3AD67746EA}" dt="2022-03-07T20:31:40.201" v="231"/>
          <ac:picMkLst>
            <pc:docMk/>
            <pc:sldMk cId="3979705633" sldId="284"/>
            <ac:picMk id="11" creationId="{E46922EB-D195-4654-A7D3-B6D1E85C400D}"/>
          </ac:picMkLst>
        </pc:picChg>
      </pc:sldChg>
      <pc:sldChg chg="modSp add del">
        <pc:chgData name="Clements, William" userId="cbdb0636-a496-422a-8d40-98c53d494d26" providerId="ADAL" clId="{F5C11131-C483-1947-8C88-2B3AD67746EA}" dt="2022-03-07T20:34:53.335" v="236"/>
        <pc:sldMkLst>
          <pc:docMk/>
          <pc:sldMk cId="2397410693" sldId="285"/>
        </pc:sldMkLst>
        <pc:spChg chg="mod">
          <ac:chgData name="Clements, William" userId="cbdb0636-a496-422a-8d40-98c53d494d26" providerId="ADAL" clId="{F5C11131-C483-1947-8C88-2B3AD67746EA}" dt="2022-03-07T20:31:40.201" v="231"/>
          <ac:spMkLst>
            <pc:docMk/>
            <pc:sldMk cId="2397410693" sldId="285"/>
            <ac:spMk id="2" creationId="{8BCCC139-A268-42E6-8D67-163E3AB8487E}"/>
          </ac:spMkLst>
        </pc:spChg>
        <pc:spChg chg="mod">
          <ac:chgData name="Clements, William" userId="cbdb0636-a496-422a-8d40-98c53d494d26" providerId="ADAL" clId="{F5C11131-C483-1947-8C88-2B3AD67746EA}" dt="2022-03-07T20:31:40.201" v="231"/>
          <ac:spMkLst>
            <pc:docMk/>
            <pc:sldMk cId="2397410693" sldId="285"/>
            <ac:spMk id="3" creationId="{33B057D7-EDF2-4ED5-BA2F-7B5DE40AA808}"/>
          </ac:spMkLst>
        </pc:spChg>
        <pc:spChg chg="mod">
          <ac:chgData name="Clements, William" userId="cbdb0636-a496-422a-8d40-98c53d494d26" providerId="ADAL" clId="{F5C11131-C483-1947-8C88-2B3AD67746EA}" dt="2022-03-07T20:31:40.201" v="231"/>
          <ac:spMkLst>
            <pc:docMk/>
            <pc:sldMk cId="2397410693" sldId="285"/>
            <ac:spMk id="5" creationId="{6C314E01-F31E-4923-9A6E-F00577B9A9AA}"/>
          </ac:spMkLst>
        </pc:spChg>
        <pc:picChg chg="mod">
          <ac:chgData name="Clements, William" userId="cbdb0636-a496-422a-8d40-98c53d494d26" providerId="ADAL" clId="{F5C11131-C483-1947-8C88-2B3AD67746EA}" dt="2022-03-07T20:31:40.201" v="231"/>
          <ac:picMkLst>
            <pc:docMk/>
            <pc:sldMk cId="2397410693" sldId="285"/>
            <ac:picMk id="8" creationId="{4E2EC22A-E25B-42B1-88C0-4E9C90ED245B}"/>
          </ac:picMkLst>
        </pc:picChg>
        <pc:picChg chg="mod">
          <ac:chgData name="Clements, William" userId="cbdb0636-a496-422a-8d40-98c53d494d26" providerId="ADAL" clId="{F5C11131-C483-1947-8C88-2B3AD67746EA}" dt="2022-03-07T20:31:40.201" v="231"/>
          <ac:picMkLst>
            <pc:docMk/>
            <pc:sldMk cId="2397410693" sldId="285"/>
            <ac:picMk id="10" creationId="{6E29518F-1739-44D1-B694-BF11EFD55748}"/>
          </ac:picMkLst>
        </pc:picChg>
      </pc:sldChg>
      <pc:sldChg chg="modSp del">
        <pc:chgData name="Clements, William" userId="cbdb0636-a496-422a-8d40-98c53d494d26" providerId="ADAL" clId="{F5C11131-C483-1947-8C88-2B3AD67746EA}" dt="2022-03-07T20:35:11.960" v="237" actId="2696"/>
        <pc:sldMkLst>
          <pc:docMk/>
          <pc:sldMk cId="738110710" sldId="286"/>
        </pc:sldMkLst>
        <pc:spChg chg="mod">
          <ac:chgData name="Clements, William" userId="cbdb0636-a496-422a-8d40-98c53d494d26" providerId="ADAL" clId="{F5C11131-C483-1947-8C88-2B3AD67746EA}" dt="2022-03-07T20:31:40.201" v="231"/>
          <ac:spMkLst>
            <pc:docMk/>
            <pc:sldMk cId="738110710" sldId="286"/>
            <ac:spMk id="2" creationId="{C9687E9C-B81E-4B71-AC38-0A58217F1492}"/>
          </ac:spMkLst>
        </pc:spChg>
        <pc:spChg chg="mod">
          <ac:chgData name="Clements, William" userId="cbdb0636-a496-422a-8d40-98c53d494d26" providerId="ADAL" clId="{F5C11131-C483-1947-8C88-2B3AD67746EA}" dt="2022-03-07T20:31:40.201" v="231"/>
          <ac:spMkLst>
            <pc:docMk/>
            <pc:sldMk cId="738110710" sldId="286"/>
            <ac:spMk id="3" creationId="{DDB18424-ABDC-4A70-82F2-E0FDC620C63B}"/>
          </ac:spMkLst>
        </pc:spChg>
        <pc:spChg chg="mod">
          <ac:chgData name="Clements, William" userId="cbdb0636-a496-422a-8d40-98c53d494d26" providerId="ADAL" clId="{F5C11131-C483-1947-8C88-2B3AD67746EA}" dt="2022-03-07T20:31:40.201" v="231"/>
          <ac:spMkLst>
            <pc:docMk/>
            <pc:sldMk cId="738110710" sldId="286"/>
            <ac:spMk id="5" creationId="{F31EB63F-667D-446D-9680-677C6052BA02}"/>
          </ac:spMkLst>
        </pc:spChg>
        <pc:spChg chg="mod">
          <ac:chgData name="Clements, William" userId="cbdb0636-a496-422a-8d40-98c53d494d26" providerId="ADAL" clId="{F5C11131-C483-1947-8C88-2B3AD67746EA}" dt="2022-03-07T20:31:40.201" v="231"/>
          <ac:spMkLst>
            <pc:docMk/>
            <pc:sldMk cId="738110710" sldId="286"/>
            <ac:spMk id="6" creationId="{FF1E7AC0-9568-40EF-B37A-E0D206A2578E}"/>
          </ac:spMkLst>
        </pc:spChg>
        <pc:picChg chg="mod">
          <ac:chgData name="Clements, William" userId="cbdb0636-a496-422a-8d40-98c53d494d26" providerId="ADAL" clId="{F5C11131-C483-1947-8C88-2B3AD67746EA}" dt="2022-03-07T20:31:40.201" v="231"/>
          <ac:picMkLst>
            <pc:docMk/>
            <pc:sldMk cId="738110710" sldId="286"/>
            <ac:picMk id="8" creationId="{31C98596-7D4C-47C0-9DA1-15111043B581}"/>
          </ac:picMkLst>
        </pc:picChg>
      </pc:sldChg>
      <pc:sldChg chg="modSp del mod">
        <pc:chgData name="Clements, William" userId="cbdb0636-a496-422a-8d40-98c53d494d26" providerId="ADAL" clId="{F5C11131-C483-1947-8C88-2B3AD67746EA}" dt="2022-03-07T20:38:48.510" v="245" actId="2696"/>
        <pc:sldMkLst>
          <pc:docMk/>
          <pc:sldMk cId="2950874855" sldId="287"/>
        </pc:sldMkLst>
        <pc:spChg chg="mod">
          <ac:chgData name="Clements, William" userId="cbdb0636-a496-422a-8d40-98c53d494d26" providerId="ADAL" clId="{F5C11131-C483-1947-8C88-2B3AD67746EA}" dt="2022-03-07T20:31:40.201" v="231"/>
          <ac:spMkLst>
            <pc:docMk/>
            <pc:sldMk cId="2950874855" sldId="287"/>
            <ac:spMk id="2" creationId="{FCB6257C-D8BB-4CC4-ABEE-5EF6237EBE1F}"/>
          </ac:spMkLst>
        </pc:spChg>
        <pc:spChg chg="mod">
          <ac:chgData name="Clements, William" userId="cbdb0636-a496-422a-8d40-98c53d494d26" providerId="ADAL" clId="{F5C11131-C483-1947-8C88-2B3AD67746EA}" dt="2022-03-07T20:31:40.201" v="231"/>
          <ac:spMkLst>
            <pc:docMk/>
            <pc:sldMk cId="2950874855" sldId="287"/>
            <ac:spMk id="3" creationId="{E24A5058-EA2C-4B51-9304-74D4D0D7CEAD}"/>
          </ac:spMkLst>
        </pc:spChg>
        <pc:spChg chg="mod">
          <ac:chgData name="Clements, William" userId="cbdb0636-a496-422a-8d40-98c53d494d26" providerId="ADAL" clId="{F5C11131-C483-1947-8C88-2B3AD67746EA}" dt="2022-03-07T20:31:40.201" v="231"/>
          <ac:spMkLst>
            <pc:docMk/>
            <pc:sldMk cId="2950874855" sldId="287"/>
            <ac:spMk id="4" creationId="{D15D652A-A05B-42BE-8F14-1C55A35A4F0B}"/>
          </ac:spMkLst>
        </pc:spChg>
      </pc:sldChg>
      <pc:sldChg chg="modSp del">
        <pc:chgData name="Clements, William" userId="cbdb0636-a496-422a-8d40-98c53d494d26" providerId="ADAL" clId="{F5C11131-C483-1947-8C88-2B3AD67746EA}" dt="2022-03-07T20:36:08.056" v="239" actId="2696"/>
        <pc:sldMkLst>
          <pc:docMk/>
          <pc:sldMk cId="1980943377" sldId="288"/>
        </pc:sldMkLst>
        <pc:spChg chg="mod">
          <ac:chgData name="Clements, William" userId="cbdb0636-a496-422a-8d40-98c53d494d26" providerId="ADAL" clId="{F5C11131-C483-1947-8C88-2B3AD67746EA}" dt="2022-03-07T20:31:40.201" v="231"/>
          <ac:spMkLst>
            <pc:docMk/>
            <pc:sldMk cId="1980943377" sldId="288"/>
            <ac:spMk id="2" creationId="{BC0F59E8-96B4-4629-A6F9-85ADA7C6756C}"/>
          </ac:spMkLst>
        </pc:spChg>
        <pc:spChg chg="mod">
          <ac:chgData name="Clements, William" userId="cbdb0636-a496-422a-8d40-98c53d494d26" providerId="ADAL" clId="{F5C11131-C483-1947-8C88-2B3AD67746EA}" dt="2022-03-07T20:31:40.201" v="231"/>
          <ac:spMkLst>
            <pc:docMk/>
            <pc:sldMk cId="1980943377" sldId="288"/>
            <ac:spMk id="3" creationId="{1C03EA93-7260-46D5-84F5-7CBB6AEE9205}"/>
          </ac:spMkLst>
        </pc:spChg>
      </pc:sldChg>
      <pc:sldChg chg="modSp">
        <pc:chgData name="Clements, William" userId="cbdb0636-a496-422a-8d40-98c53d494d26" providerId="ADAL" clId="{F5C11131-C483-1947-8C88-2B3AD67746EA}" dt="2022-03-07T20:31:40.201" v="231"/>
        <pc:sldMkLst>
          <pc:docMk/>
          <pc:sldMk cId="2341626396" sldId="289"/>
        </pc:sldMkLst>
        <pc:spChg chg="mod">
          <ac:chgData name="Clements, William" userId="cbdb0636-a496-422a-8d40-98c53d494d26" providerId="ADAL" clId="{F5C11131-C483-1947-8C88-2B3AD67746EA}" dt="2022-03-07T20:31:40.201" v="231"/>
          <ac:spMkLst>
            <pc:docMk/>
            <pc:sldMk cId="2341626396" sldId="289"/>
            <ac:spMk id="2" creationId="{15CB609B-B880-4A92-8DC8-00AAEC0D6FA0}"/>
          </ac:spMkLst>
        </pc:spChg>
        <pc:spChg chg="mod">
          <ac:chgData name="Clements, William" userId="cbdb0636-a496-422a-8d40-98c53d494d26" providerId="ADAL" clId="{F5C11131-C483-1947-8C88-2B3AD67746EA}" dt="2022-03-07T20:31:40.201" v="231"/>
          <ac:spMkLst>
            <pc:docMk/>
            <pc:sldMk cId="2341626396" sldId="289"/>
            <ac:spMk id="3" creationId="{809A0B98-8E83-4488-B215-0E2ACAC2EF94}"/>
          </ac:spMkLst>
        </pc:spChg>
      </pc:sldChg>
      <pc:sldChg chg="modSp del">
        <pc:chgData name="Clements, William" userId="cbdb0636-a496-422a-8d40-98c53d494d26" providerId="ADAL" clId="{F5C11131-C483-1947-8C88-2B3AD67746EA}" dt="2022-03-07T20:38:33.971" v="243" actId="2696"/>
        <pc:sldMkLst>
          <pc:docMk/>
          <pc:sldMk cId="2385683370" sldId="290"/>
        </pc:sldMkLst>
        <pc:spChg chg="mod">
          <ac:chgData name="Clements, William" userId="cbdb0636-a496-422a-8d40-98c53d494d26" providerId="ADAL" clId="{F5C11131-C483-1947-8C88-2B3AD67746EA}" dt="2022-03-07T20:31:40.201" v="231"/>
          <ac:spMkLst>
            <pc:docMk/>
            <pc:sldMk cId="2385683370" sldId="290"/>
            <ac:spMk id="2" creationId="{01BC7196-C99F-4AD9-A44B-08E2F8FB3242}"/>
          </ac:spMkLst>
        </pc:spChg>
      </pc:sldChg>
      <pc:sldChg chg="modSp del mod">
        <pc:chgData name="Clements, William" userId="cbdb0636-a496-422a-8d40-98c53d494d26" providerId="ADAL" clId="{F5C11131-C483-1947-8C88-2B3AD67746EA}" dt="2022-03-07T20:38:41.121" v="244" actId="2696"/>
        <pc:sldMkLst>
          <pc:docMk/>
          <pc:sldMk cId="3102038374" sldId="291"/>
        </pc:sldMkLst>
        <pc:spChg chg="mod">
          <ac:chgData name="Clements, William" userId="cbdb0636-a496-422a-8d40-98c53d494d26" providerId="ADAL" clId="{F5C11131-C483-1947-8C88-2B3AD67746EA}" dt="2022-03-07T20:31:40.201" v="231"/>
          <ac:spMkLst>
            <pc:docMk/>
            <pc:sldMk cId="3102038374" sldId="291"/>
            <ac:spMk id="2" creationId="{5156A9DF-324A-4429-A5DA-B750C2C29B4D}"/>
          </ac:spMkLst>
        </pc:spChg>
        <pc:spChg chg="mod">
          <ac:chgData name="Clements, William" userId="cbdb0636-a496-422a-8d40-98c53d494d26" providerId="ADAL" clId="{F5C11131-C483-1947-8C88-2B3AD67746EA}" dt="2022-03-07T20:31:40.201" v="231"/>
          <ac:spMkLst>
            <pc:docMk/>
            <pc:sldMk cId="3102038374" sldId="291"/>
            <ac:spMk id="3" creationId="{76C5ED89-A012-4129-B1AB-BF8E5FF6C47D}"/>
          </ac:spMkLst>
        </pc:spChg>
      </pc:sldChg>
      <pc:sldChg chg="modSp del">
        <pc:chgData name="Clements, William" userId="cbdb0636-a496-422a-8d40-98c53d494d26" providerId="ADAL" clId="{F5C11131-C483-1947-8C88-2B3AD67746EA}" dt="2022-03-07T20:37:59.122" v="242" actId="2696"/>
        <pc:sldMkLst>
          <pc:docMk/>
          <pc:sldMk cId="488189972" sldId="292"/>
        </pc:sldMkLst>
        <pc:spChg chg="mod">
          <ac:chgData name="Clements, William" userId="cbdb0636-a496-422a-8d40-98c53d494d26" providerId="ADAL" clId="{F5C11131-C483-1947-8C88-2B3AD67746EA}" dt="2022-03-07T20:31:40.201" v="231"/>
          <ac:spMkLst>
            <pc:docMk/>
            <pc:sldMk cId="488189972" sldId="292"/>
            <ac:spMk id="2" creationId="{FE698340-0A97-4286-960C-ACEB021C799F}"/>
          </ac:spMkLst>
        </pc:spChg>
        <pc:spChg chg="mod">
          <ac:chgData name="Clements, William" userId="cbdb0636-a496-422a-8d40-98c53d494d26" providerId="ADAL" clId="{F5C11131-C483-1947-8C88-2B3AD67746EA}" dt="2022-03-07T20:31:40.201" v="231"/>
          <ac:spMkLst>
            <pc:docMk/>
            <pc:sldMk cId="488189972" sldId="292"/>
            <ac:spMk id="3" creationId="{F8CFEEB8-DC3D-43A0-8385-83E3176A3548}"/>
          </ac:spMkLst>
        </pc:spChg>
        <pc:spChg chg="mod">
          <ac:chgData name="Clements, William" userId="cbdb0636-a496-422a-8d40-98c53d494d26" providerId="ADAL" clId="{F5C11131-C483-1947-8C88-2B3AD67746EA}" dt="2022-03-07T20:31:40.201" v="231"/>
          <ac:spMkLst>
            <pc:docMk/>
            <pc:sldMk cId="488189972" sldId="292"/>
            <ac:spMk id="4" creationId="{F547BC74-97B9-4160-8129-E230017ADB5E}"/>
          </ac:spMkLst>
        </pc:spChg>
      </pc:sldChg>
      <pc:sldChg chg="modSp del">
        <pc:chgData name="Clements, William" userId="cbdb0636-a496-422a-8d40-98c53d494d26" providerId="ADAL" clId="{F5C11131-C483-1947-8C88-2B3AD67746EA}" dt="2022-03-07T20:36:08.056" v="239" actId="2696"/>
        <pc:sldMkLst>
          <pc:docMk/>
          <pc:sldMk cId="1596182000" sldId="293"/>
        </pc:sldMkLst>
        <pc:spChg chg="mod">
          <ac:chgData name="Clements, William" userId="cbdb0636-a496-422a-8d40-98c53d494d26" providerId="ADAL" clId="{F5C11131-C483-1947-8C88-2B3AD67746EA}" dt="2022-03-07T20:31:40.201" v="231"/>
          <ac:spMkLst>
            <pc:docMk/>
            <pc:sldMk cId="1596182000" sldId="293"/>
            <ac:spMk id="2" creationId="{00000000-0000-0000-0000-000000000000}"/>
          </ac:spMkLst>
        </pc:spChg>
        <pc:picChg chg="mod">
          <ac:chgData name="Clements, William" userId="cbdb0636-a496-422a-8d40-98c53d494d26" providerId="ADAL" clId="{F5C11131-C483-1947-8C88-2B3AD67746EA}" dt="2022-03-07T20:31:40.201" v="231"/>
          <ac:picMkLst>
            <pc:docMk/>
            <pc:sldMk cId="1596182000" sldId="293"/>
            <ac:picMk id="6" creationId="{00000000-0000-0000-0000-000000000000}"/>
          </ac:picMkLst>
        </pc:picChg>
      </pc:sldChg>
      <pc:sldChg chg="addSp modSp mod">
        <pc:chgData name="Clements, William" userId="cbdb0636-a496-422a-8d40-98c53d494d26" providerId="ADAL" clId="{F5C11131-C483-1947-8C88-2B3AD67746EA}" dt="2022-03-14T18:26:41.328" v="1092" actId="1076"/>
        <pc:sldMkLst>
          <pc:docMk/>
          <pc:sldMk cId="1712975609" sldId="294"/>
        </pc:sldMkLst>
        <pc:spChg chg="mod">
          <ac:chgData name="Clements, William" userId="cbdb0636-a496-422a-8d40-98c53d494d26" providerId="ADAL" clId="{F5C11131-C483-1947-8C88-2B3AD67746EA}" dt="2022-03-07T20:31:40.201" v="231"/>
          <ac:spMkLst>
            <pc:docMk/>
            <pc:sldMk cId="1712975609" sldId="294"/>
            <ac:spMk id="2" creationId="{00000000-0000-0000-0000-000000000000}"/>
          </ac:spMkLst>
        </pc:spChg>
        <pc:spChg chg="mod">
          <ac:chgData name="Clements, William" userId="cbdb0636-a496-422a-8d40-98c53d494d26" providerId="ADAL" clId="{F5C11131-C483-1947-8C88-2B3AD67746EA}" dt="2022-03-14T18:25:57.105" v="1091" actId="1076"/>
          <ac:spMkLst>
            <pc:docMk/>
            <pc:sldMk cId="1712975609" sldId="294"/>
            <ac:spMk id="5" creationId="{6467E553-C7FC-4D5C-AC0C-CE20C139CF76}"/>
          </ac:spMkLst>
        </pc:spChg>
        <pc:spChg chg="add mod">
          <ac:chgData name="Clements, William" userId="cbdb0636-a496-422a-8d40-98c53d494d26" providerId="ADAL" clId="{F5C11131-C483-1947-8C88-2B3AD67746EA}" dt="2022-03-14T18:25:00.810" v="1084" actId="1076"/>
          <ac:spMkLst>
            <pc:docMk/>
            <pc:sldMk cId="1712975609" sldId="294"/>
            <ac:spMk id="6" creationId="{A049F73C-FD93-9447-9570-E41A602427F2}"/>
          </ac:spMkLst>
        </pc:spChg>
        <pc:spChg chg="add mod">
          <ac:chgData name="Clements, William" userId="cbdb0636-a496-422a-8d40-98c53d494d26" providerId="ADAL" clId="{F5C11131-C483-1947-8C88-2B3AD67746EA}" dt="2022-03-14T18:25:00.810" v="1084" actId="1076"/>
          <ac:spMkLst>
            <pc:docMk/>
            <pc:sldMk cId="1712975609" sldId="294"/>
            <ac:spMk id="7" creationId="{B2A8A8E1-02F2-714A-9122-60BC6585945C}"/>
          </ac:spMkLst>
        </pc:spChg>
        <pc:spChg chg="add mod">
          <ac:chgData name="Clements, William" userId="cbdb0636-a496-422a-8d40-98c53d494d26" providerId="ADAL" clId="{F5C11131-C483-1947-8C88-2B3AD67746EA}" dt="2022-03-14T18:25:46.673" v="1088" actId="1076"/>
          <ac:spMkLst>
            <pc:docMk/>
            <pc:sldMk cId="1712975609" sldId="294"/>
            <ac:spMk id="8" creationId="{3B4ECE8E-FB2D-FD4A-922A-8EED85F14C7D}"/>
          </ac:spMkLst>
        </pc:spChg>
        <pc:spChg chg="add mod">
          <ac:chgData name="Clements, William" userId="cbdb0636-a496-422a-8d40-98c53d494d26" providerId="ADAL" clId="{F5C11131-C483-1947-8C88-2B3AD67746EA}" dt="2022-03-14T18:25:54.856" v="1090" actId="1076"/>
          <ac:spMkLst>
            <pc:docMk/>
            <pc:sldMk cId="1712975609" sldId="294"/>
            <ac:spMk id="9" creationId="{262A029A-02AF-C142-8A28-4ABE0D0A8239}"/>
          </ac:spMkLst>
        </pc:spChg>
        <pc:graphicFrameChg chg="mod">
          <ac:chgData name="Clements, William" userId="cbdb0636-a496-422a-8d40-98c53d494d26" providerId="ADAL" clId="{F5C11131-C483-1947-8C88-2B3AD67746EA}" dt="2022-03-14T18:26:41.328" v="1092" actId="1076"/>
          <ac:graphicFrameMkLst>
            <pc:docMk/>
            <pc:sldMk cId="1712975609" sldId="294"/>
            <ac:graphicFrameMk id="4" creationId="{00000000-0000-0000-0000-000000000000}"/>
          </ac:graphicFrameMkLst>
        </pc:graphicFrameChg>
      </pc:sldChg>
      <pc:sldChg chg="modSp del">
        <pc:chgData name="Clements, William" userId="cbdb0636-a496-422a-8d40-98c53d494d26" providerId="ADAL" clId="{F5C11131-C483-1947-8C88-2B3AD67746EA}" dt="2022-03-07T20:36:08.056" v="239" actId="2696"/>
        <pc:sldMkLst>
          <pc:docMk/>
          <pc:sldMk cId="3176349267" sldId="295"/>
        </pc:sldMkLst>
        <pc:spChg chg="mod">
          <ac:chgData name="Clements, William" userId="cbdb0636-a496-422a-8d40-98c53d494d26" providerId="ADAL" clId="{F5C11131-C483-1947-8C88-2B3AD67746EA}" dt="2022-03-07T20:31:40.201" v="231"/>
          <ac:spMkLst>
            <pc:docMk/>
            <pc:sldMk cId="3176349267" sldId="295"/>
            <ac:spMk id="2" creationId="{00000000-0000-0000-0000-000000000000}"/>
          </ac:spMkLst>
        </pc:spChg>
        <pc:picChg chg="mod">
          <ac:chgData name="Clements, William" userId="cbdb0636-a496-422a-8d40-98c53d494d26" providerId="ADAL" clId="{F5C11131-C483-1947-8C88-2B3AD67746EA}" dt="2022-03-07T20:31:40.201" v="231"/>
          <ac:picMkLst>
            <pc:docMk/>
            <pc:sldMk cId="3176349267" sldId="295"/>
            <ac:picMk id="5" creationId="{00000000-0000-0000-0000-000000000000}"/>
          </ac:picMkLst>
        </pc:picChg>
        <pc:picChg chg="mod">
          <ac:chgData name="Clements, William" userId="cbdb0636-a496-422a-8d40-98c53d494d26" providerId="ADAL" clId="{F5C11131-C483-1947-8C88-2B3AD67746EA}" dt="2022-03-07T20:31:40.201" v="231"/>
          <ac:picMkLst>
            <pc:docMk/>
            <pc:sldMk cId="3176349267" sldId="295"/>
            <ac:picMk id="6" creationId="{00000000-0000-0000-0000-000000000000}"/>
          </ac:picMkLst>
        </pc:picChg>
      </pc:sldChg>
      <pc:sldChg chg="modSp new del mod">
        <pc:chgData name="Clements, William" userId="cbdb0636-a496-422a-8d40-98c53d494d26" providerId="ADAL" clId="{F5C11131-C483-1947-8C88-2B3AD67746EA}" dt="2022-03-07T20:12:28.300" v="9" actId="2696"/>
        <pc:sldMkLst>
          <pc:docMk/>
          <pc:sldMk cId="1683351907" sldId="296"/>
        </pc:sldMkLst>
        <pc:spChg chg="mod">
          <ac:chgData name="Clements, William" userId="cbdb0636-a496-422a-8d40-98c53d494d26" providerId="ADAL" clId="{F5C11131-C483-1947-8C88-2B3AD67746EA}" dt="2022-03-07T20:12:04.763" v="6" actId="20577"/>
          <ac:spMkLst>
            <pc:docMk/>
            <pc:sldMk cId="1683351907" sldId="296"/>
            <ac:spMk id="2" creationId="{0A1449D0-B04D-C743-A321-FF3A4C1836CB}"/>
          </ac:spMkLst>
        </pc:spChg>
      </pc:sldChg>
      <pc:sldChg chg="addSp delSp modSp add mod">
        <pc:chgData name="Clements, William" userId="cbdb0636-a496-422a-8d40-98c53d494d26" providerId="ADAL" clId="{F5C11131-C483-1947-8C88-2B3AD67746EA}" dt="2022-03-14T18:06:46.068" v="581" actId="21"/>
        <pc:sldMkLst>
          <pc:docMk/>
          <pc:sldMk cId="560425062" sldId="297"/>
        </pc:sldMkLst>
        <pc:spChg chg="mod">
          <ac:chgData name="Clements, William" userId="cbdb0636-a496-422a-8d40-98c53d494d26" providerId="ADAL" clId="{F5C11131-C483-1947-8C88-2B3AD67746EA}" dt="2022-03-07T20:31:40.201" v="231"/>
          <ac:spMkLst>
            <pc:docMk/>
            <pc:sldMk cId="560425062" sldId="297"/>
            <ac:spMk id="2" creationId="{D0C5DDE4-7750-144F-877A-79EA39726E9A}"/>
          </ac:spMkLst>
        </pc:spChg>
        <pc:spChg chg="mod">
          <ac:chgData name="Clements, William" userId="cbdb0636-a496-422a-8d40-98c53d494d26" providerId="ADAL" clId="{F5C11131-C483-1947-8C88-2B3AD67746EA}" dt="2022-03-14T18:06:46.068" v="581" actId="21"/>
          <ac:spMkLst>
            <pc:docMk/>
            <pc:sldMk cId="560425062" sldId="297"/>
            <ac:spMk id="3" creationId="{C00CB810-914C-764E-B760-B894969F88B8}"/>
          </ac:spMkLst>
        </pc:spChg>
        <pc:spChg chg="add del mod">
          <ac:chgData name="Clements, William" userId="cbdb0636-a496-422a-8d40-98c53d494d26" providerId="ADAL" clId="{F5C11131-C483-1947-8C88-2B3AD67746EA}" dt="2022-03-14T18:06:39.253" v="579" actId="21"/>
          <ac:spMkLst>
            <pc:docMk/>
            <pc:sldMk cId="560425062" sldId="297"/>
            <ac:spMk id="6" creationId="{864FC0C8-8D41-DA4F-B17D-EB5CD029F4B9}"/>
          </ac:spMkLst>
        </pc:spChg>
      </pc:sldChg>
      <pc:sldChg chg="modSp new del mod">
        <pc:chgData name="Clements, William" userId="cbdb0636-a496-422a-8d40-98c53d494d26" providerId="ADAL" clId="{F5C11131-C483-1947-8C88-2B3AD67746EA}" dt="2022-03-14T18:16:40.314" v="1066" actId="2696"/>
        <pc:sldMkLst>
          <pc:docMk/>
          <pc:sldMk cId="4277324946" sldId="298"/>
        </pc:sldMkLst>
        <pc:spChg chg="mod">
          <ac:chgData name="Clements, William" userId="cbdb0636-a496-422a-8d40-98c53d494d26" providerId="ADAL" clId="{F5C11131-C483-1947-8C88-2B3AD67746EA}" dt="2022-03-07T20:31:40.201" v="231"/>
          <ac:spMkLst>
            <pc:docMk/>
            <pc:sldMk cId="4277324946" sldId="298"/>
            <ac:spMk id="2" creationId="{1F6516A6-7B9A-C44A-B85F-5D89F851B137}"/>
          </ac:spMkLst>
        </pc:spChg>
        <pc:spChg chg="mod">
          <ac:chgData name="Clements, William" userId="cbdb0636-a496-422a-8d40-98c53d494d26" providerId="ADAL" clId="{F5C11131-C483-1947-8C88-2B3AD67746EA}" dt="2022-03-07T20:31:40.201" v="231"/>
          <ac:spMkLst>
            <pc:docMk/>
            <pc:sldMk cId="4277324946" sldId="298"/>
            <ac:spMk id="3" creationId="{BDB6E5D7-CC0E-1E44-BC68-EF77FD50F504}"/>
          </ac:spMkLst>
        </pc:spChg>
      </pc:sldChg>
      <pc:sldChg chg="modSp new mod">
        <pc:chgData name="Clements, William" userId="cbdb0636-a496-422a-8d40-98c53d494d26" providerId="ADAL" clId="{F5C11131-C483-1947-8C88-2B3AD67746EA}" dt="2022-03-07T20:31:40.201" v="231"/>
        <pc:sldMkLst>
          <pc:docMk/>
          <pc:sldMk cId="4236107788" sldId="299"/>
        </pc:sldMkLst>
        <pc:spChg chg="mod">
          <ac:chgData name="Clements, William" userId="cbdb0636-a496-422a-8d40-98c53d494d26" providerId="ADAL" clId="{F5C11131-C483-1947-8C88-2B3AD67746EA}" dt="2022-03-07T20:31:40.201" v="231"/>
          <ac:spMkLst>
            <pc:docMk/>
            <pc:sldMk cId="4236107788" sldId="299"/>
            <ac:spMk id="2" creationId="{F3C7BEA5-A5CB-4B49-B469-27BCF641746A}"/>
          </ac:spMkLst>
        </pc:spChg>
        <pc:spChg chg="mod">
          <ac:chgData name="Clements, William" userId="cbdb0636-a496-422a-8d40-98c53d494d26" providerId="ADAL" clId="{F5C11131-C483-1947-8C88-2B3AD67746EA}" dt="2022-03-07T20:31:40.201" v="231"/>
          <ac:spMkLst>
            <pc:docMk/>
            <pc:sldMk cId="4236107788" sldId="299"/>
            <ac:spMk id="3" creationId="{29D3F049-012C-694A-B6A7-36E98B5882E0}"/>
          </ac:spMkLst>
        </pc:spChg>
      </pc:sldChg>
      <pc:sldChg chg="modSp add ord">
        <pc:chgData name="Clements, William" userId="cbdb0636-a496-422a-8d40-98c53d494d26" providerId="ADAL" clId="{F5C11131-C483-1947-8C88-2B3AD67746EA}" dt="2022-03-17T15:56:10.644" v="1570"/>
        <pc:sldMkLst>
          <pc:docMk/>
          <pc:sldMk cId="2635847580" sldId="300"/>
        </pc:sldMkLst>
        <pc:spChg chg="mod">
          <ac:chgData name="Clements, William" userId="cbdb0636-a496-422a-8d40-98c53d494d26" providerId="ADAL" clId="{F5C11131-C483-1947-8C88-2B3AD67746EA}" dt="2022-03-17T15:56:10.644" v="1570"/>
          <ac:spMkLst>
            <pc:docMk/>
            <pc:sldMk cId="2635847580" sldId="300"/>
            <ac:spMk id="2" creationId="{7A4ACEBD-E76F-2742-ABD2-ADC1B1D17EB5}"/>
          </ac:spMkLst>
        </pc:spChg>
        <pc:spChg chg="mod">
          <ac:chgData name="Clements, William" userId="cbdb0636-a496-422a-8d40-98c53d494d26" providerId="ADAL" clId="{F5C11131-C483-1947-8C88-2B3AD67746EA}" dt="2022-03-07T20:31:40.201" v="231"/>
          <ac:spMkLst>
            <pc:docMk/>
            <pc:sldMk cId="2635847580" sldId="300"/>
            <ac:spMk id="3" creationId="{325F8EDC-87FC-C346-ABE8-072465F9781C}"/>
          </ac:spMkLst>
        </pc:spChg>
      </pc:sldChg>
      <pc:sldChg chg="delSp add del setBg delDesignElem">
        <pc:chgData name="Clements, William" userId="cbdb0636-a496-422a-8d40-98c53d494d26" providerId="ADAL" clId="{F5C11131-C483-1947-8C88-2B3AD67746EA}" dt="2022-03-07T20:33:50.881" v="233" actId="2696"/>
        <pc:sldMkLst>
          <pc:docMk/>
          <pc:sldMk cId="1297982015" sldId="301"/>
        </pc:sldMkLst>
        <pc:spChg chg="del">
          <ac:chgData name="Clements, William" userId="cbdb0636-a496-422a-8d40-98c53d494d26" providerId="ADAL" clId="{F5C11131-C483-1947-8C88-2B3AD67746EA}" dt="2022-03-07T20:16:19.130" v="21"/>
          <ac:spMkLst>
            <pc:docMk/>
            <pc:sldMk cId="1297982015" sldId="301"/>
            <ac:spMk id="6" creationId="{7517A47C-B2E5-4B79-8061-D74B1311AF6E}"/>
          </ac:spMkLst>
        </pc:spChg>
        <pc:spChg chg="del">
          <ac:chgData name="Clements, William" userId="cbdb0636-a496-422a-8d40-98c53d494d26" providerId="ADAL" clId="{F5C11131-C483-1947-8C88-2B3AD67746EA}" dt="2022-03-07T20:16:19.130" v="21"/>
          <ac:spMkLst>
            <pc:docMk/>
            <pc:sldMk cId="1297982015" sldId="301"/>
            <ac:spMk id="7" creationId="{C505E780-2083-4CB5-A42A-5E0E2908ECC3}"/>
          </ac:spMkLst>
        </pc:spChg>
        <pc:spChg chg="del">
          <ac:chgData name="Clements, William" userId="cbdb0636-a496-422a-8d40-98c53d494d26" providerId="ADAL" clId="{F5C11131-C483-1947-8C88-2B3AD67746EA}" dt="2022-03-07T20:16:19.130" v="21"/>
          <ac:spMkLst>
            <pc:docMk/>
            <pc:sldMk cId="1297982015" sldId="301"/>
            <ac:spMk id="14" creationId="{D2C0AE1C-0118-41AE-8A10-7CDCBF10E96F}"/>
          </ac:spMkLst>
        </pc:spChg>
        <pc:spChg chg="del">
          <ac:chgData name="Clements, William" userId="cbdb0636-a496-422a-8d40-98c53d494d26" providerId="ADAL" clId="{F5C11131-C483-1947-8C88-2B3AD67746EA}" dt="2022-03-07T20:16:19.130" v="21"/>
          <ac:spMkLst>
            <pc:docMk/>
            <pc:sldMk cId="1297982015" sldId="301"/>
            <ac:spMk id="16" creationId="{463EEC44-1BA3-44ED-81FC-A644B04B2A44}"/>
          </ac:spMkLst>
        </pc:spChg>
      </pc:sldChg>
      <pc:sldChg chg="modSp new mod">
        <pc:chgData name="Clements, William" userId="cbdb0636-a496-422a-8d40-98c53d494d26" providerId="ADAL" clId="{F5C11131-C483-1947-8C88-2B3AD67746EA}" dt="2022-03-07T20:31:40.201" v="231"/>
        <pc:sldMkLst>
          <pc:docMk/>
          <pc:sldMk cId="610291427" sldId="302"/>
        </pc:sldMkLst>
        <pc:spChg chg="mod">
          <ac:chgData name="Clements, William" userId="cbdb0636-a496-422a-8d40-98c53d494d26" providerId="ADAL" clId="{F5C11131-C483-1947-8C88-2B3AD67746EA}" dt="2022-03-07T20:31:40.201" v="231"/>
          <ac:spMkLst>
            <pc:docMk/>
            <pc:sldMk cId="610291427" sldId="302"/>
            <ac:spMk id="2" creationId="{2D0EBDF2-749A-9B45-B09C-C2EF1FF8C75B}"/>
          </ac:spMkLst>
        </pc:spChg>
        <pc:spChg chg="mod">
          <ac:chgData name="Clements, William" userId="cbdb0636-a496-422a-8d40-98c53d494d26" providerId="ADAL" clId="{F5C11131-C483-1947-8C88-2B3AD67746EA}" dt="2022-03-07T20:31:40.201" v="231"/>
          <ac:spMkLst>
            <pc:docMk/>
            <pc:sldMk cId="610291427" sldId="302"/>
            <ac:spMk id="3" creationId="{C4BD0B9E-9E6A-1949-9F16-4635B640A1FD}"/>
          </ac:spMkLst>
        </pc:spChg>
      </pc:sldChg>
      <pc:sldChg chg="addSp delSp modSp new mod">
        <pc:chgData name="Clements, William" userId="cbdb0636-a496-422a-8d40-98c53d494d26" providerId="ADAL" clId="{F5C11131-C483-1947-8C88-2B3AD67746EA}" dt="2022-03-14T18:17:02.798" v="1068" actId="1076"/>
        <pc:sldMkLst>
          <pc:docMk/>
          <pc:sldMk cId="1578139575" sldId="303"/>
        </pc:sldMkLst>
        <pc:spChg chg="add del mod">
          <ac:chgData name="Clements, William" userId="cbdb0636-a496-422a-8d40-98c53d494d26" providerId="ADAL" clId="{F5C11131-C483-1947-8C88-2B3AD67746EA}" dt="2022-03-07T20:31:40.201" v="231"/>
          <ac:spMkLst>
            <pc:docMk/>
            <pc:sldMk cId="1578139575" sldId="303"/>
            <ac:spMk id="2" creationId="{29C12C8C-DF30-054A-88B2-3C381C9D15CC}"/>
          </ac:spMkLst>
        </pc:spChg>
        <pc:spChg chg="mod">
          <ac:chgData name="Clements, William" userId="cbdb0636-a496-422a-8d40-98c53d494d26" providerId="ADAL" clId="{F5C11131-C483-1947-8C88-2B3AD67746EA}" dt="2022-03-07T20:31:40.201" v="231"/>
          <ac:spMkLst>
            <pc:docMk/>
            <pc:sldMk cId="1578139575" sldId="303"/>
            <ac:spMk id="3" creationId="{1EB032C5-68FD-964F-9EC5-79DBC4257D32}"/>
          </ac:spMkLst>
        </pc:spChg>
        <pc:spChg chg="add del mod">
          <ac:chgData name="Clements, William" userId="cbdb0636-a496-422a-8d40-98c53d494d26" providerId="ADAL" clId="{F5C11131-C483-1947-8C88-2B3AD67746EA}" dt="2022-03-07T20:19:16.626" v="70" actId="478"/>
          <ac:spMkLst>
            <pc:docMk/>
            <pc:sldMk cId="1578139575" sldId="303"/>
            <ac:spMk id="5" creationId="{49342601-3EC1-AC4D-B748-5BB89CCEB987}"/>
          </ac:spMkLst>
        </pc:spChg>
        <pc:graphicFrameChg chg="add mod modGraphic">
          <ac:chgData name="Clements, William" userId="cbdb0636-a496-422a-8d40-98c53d494d26" providerId="ADAL" clId="{F5C11131-C483-1947-8C88-2B3AD67746EA}" dt="2022-03-07T20:26:15.030" v="182" actId="1076"/>
          <ac:graphicFrameMkLst>
            <pc:docMk/>
            <pc:sldMk cId="1578139575" sldId="303"/>
            <ac:graphicFrameMk id="11" creationId="{7D4FD851-824E-8743-9C6A-4F744EB14CEC}"/>
          </ac:graphicFrameMkLst>
        </pc:graphicFrameChg>
        <pc:picChg chg="add mod">
          <ac:chgData name="Clements, William" userId="cbdb0636-a496-422a-8d40-98c53d494d26" providerId="ADAL" clId="{F5C11131-C483-1947-8C88-2B3AD67746EA}" dt="2022-03-07T20:26:19.510" v="184" actId="1076"/>
          <ac:picMkLst>
            <pc:docMk/>
            <pc:sldMk cId="1578139575" sldId="303"/>
            <ac:picMk id="6" creationId="{E1C00C78-E45D-BC44-A467-D6DB87F12CFB}"/>
          </ac:picMkLst>
        </pc:picChg>
        <pc:picChg chg="add mod">
          <ac:chgData name="Clements, William" userId="cbdb0636-a496-422a-8d40-98c53d494d26" providerId="ADAL" clId="{F5C11131-C483-1947-8C88-2B3AD67746EA}" dt="2022-03-07T20:26:22.903" v="185" actId="1076"/>
          <ac:picMkLst>
            <pc:docMk/>
            <pc:sldMk cId="1578139575" sldId="303"/>
            <ac:picMk id="7" creationId="{F1CFC883-A2E8-0945-A05D-01980980BBC9}"/>
          </ac:picMkLst>
        </pc:picChg>
        <pc:picChg chg="add mod">
          <ac:chgData name="Clements, William" userId="cbdb0636-a496-422a-8d40-98c53d494d26" providerId="ADAL" clId="{F5C11131-C483-1947-8C88-2B3AD67746EA}" dt="2022-03-07T20:26:24.688" v="186" actId="1076"/>
          <ac:picMkLst>
            <pc:docMk/>
            <pc:sldMk cId="1578139575" sldId="303"/>
            <ac:picMk id="8" creationId="{B54641FA-513A-5D4A-A82F-C2AA7C717A67}"/>
          </ac:picMkLst>
        </pc:picChg>
        <pc:picChg chg="add mod">
          <ac:chgData name="Clements, William" userId="cbdb0636-a496-422a-8d40-98c53d494d26" providerId="ADAL" clId="{F5C11131-C483-1947-8C88-2B3AD67746EA}" dt="2022-03-14T18:17:02.798" v="1068" actId="1076"/>
          <ac:picMkLst>
            <pc:docMk/>
            <pc:sldMk cId="1578139575" sldId="303"/>
            <ac:picMk id="9" creationId="{5077B848-5E8E-2C4B-B3C0-D73D7F25A940}"/>
          </ac:picMkLst>
        </pc:picChg>
        <pc:picChg chg="add mod">
          <ac:chgData name="Clements, William" userId="cbdb0636-a496-422a-8d40-98c53d494d26" providerId="ADAL" clId="{F5C11131-C483-1947-8C88-2B3AD67746EA}" dt="2022-03-14T18:17:00.843" v="1067" actId="1076"/>
          <ac:picMkLst>
            <pc:docMk/>
            <pc:sldMk cId="1578139575" sldId="303"/>
            <ac:picMk id="10" creationId="{A41C1665-C6AF-864E-93C3-D8DCFCB5781A}"/>
          </ac:picMkLst>
        </pc:picChg>
      </pc:sldChg>
      <pc:sldChg chg="modSp add mod ord">
        <pc:chgData name="Clements, William" userId="cbdb0636-a496-422a-8d40-98c53d494d26" providerId="ADAL" clId="{F5C11131-C483-1947-8C88-2B3AD67746EA}" dt="2022-03-17T15:56:05.476" v="1569" actId="404"/>
        <pc:sldMkLst>
          <pc:docMk/>
          <pc:sldMk cId="2749457329" sldId="304"/>
        </pc:sldMkLst>
        <pc:spChg chg="mod">
          <ac:chgData name="Clements, William" userId="cbdb0636-a496-422a-8d40-98c53d494d26" providerId="ADAL" clId="{F5C11131-C483-1947-8C88-2B3AD67746EA}" dt="2022-03-17T15:56:05.476" v="1569" actId="404"/>
          <ac:spMkLst>
            <pc:docMk/>
            <pc:sldMk cId="2749457329" sldId="304"/>
            <ac:spMk id="2" creationId="{F7FB9FF6-8ABD-4312-8FC7-0576F8D75AA4}"/>
          </ac:spMkLst>
        </pc:spChg>
        <pc:picChg chg="mod">
          <ac:chgData name="Clements, William" userId="cbdb0636-a496-422a-8d40-98c53d494d26" providerId="ADAL" clId="{F5C11131-C483-1947-8C88-2B3AD67746EA}" dt="2022-03-07T20:31:40.201" v="231"/>
          <ac:picMkLst>
            <pc:docMk/>
            <pc:sldMk cId="2749457329" sldId="304"/>
            <ac:picMk id="5" creationId="{3F613DF1-C18C-4E1D-B1FC-0C47B73F92EB}"/>
          </ac:picMkLst>
        </pc:picChg>
      </pc:sldChg>
      <pc:sldChg chg="add">
        <pc:chgData name="Clements, William" userId="cbdb0636-a496-422a-8d40-98c53d494d26" providerId="ADAL" clId="{F5C11131-C483-1947-8C88-2B3AD67746EA}" dt="2022-03-07T20:32:39.155" v="232"/>
        <pc:sldMkLst>
          <pc:docMk/>
          <pc:sldMk cId="1430582363" sldId="305"/>
        </pc:sldMkLst>
      </pc:sldChg>
      <pc:sldChg chg="delSp add">
        <pc:chgData name="Clements, William" userId="cbdb0636-a496-422a-8d40-98c53d494d26" providerId="ADAL" clId="{F5C11131-C483-1947-8C88-2B3AD67746EA}" dt="2022-03-14T18:27:17.208" v="1093" actId="21"/>
        <pc:sldMkLst>
          <pc:docMk/>
          <pc:sldMk cId="486022944" sldId="306"/>
        </pc:sldMkLst>
        <pc:picChg chg="del">
          <ac:chgData name="Clements, William" userId="cbdb0636-a496-422a-8d40-98c53d494d26" providerId="ADAL" clId="{F5C11131-C483-1947-8C88-2B3AD67746EA}" dt="2022-03-14T18:27:17.208" v="1093" actId="21"/>
          <ac:picMkLst>
            <pc:docMk/>
            <pc:sldMk cId="486022944" sldId="306"/>
            <ac:picMk id="1028" creationId="{A6D84A24-CED3-574D-AC44-CAD639EBBB36}"/>
          </ac:picMkLst>
        </pc:picChg>
      </pc:sldChg>
      <pc:sldChg chg="addSp modSp add">
        <pc:chgData name="Clements, William" userId="cbdb0636-a496-422a-8d40-98c53d494d26" providerId="ADAL" clId="{F5C11131-C483-1947-8C88-2B3AD67746EA}" dt="2022-03-14T18:27:23.653" v="1096" actId="1076"/>
        <pc:sldMkLst>
          <pc:docMk/>
          <pc:sldMk cId="3782800129" sldId="307"/>
        </pc:sldMkLst>
        <pc:picChg chg="add mod">
          <ac:chgData name="Clements, William" userId="cbdb0636-a496-422a-8d40-98c53d494d26" providerId="ADAL" clId="{F5C11131-C483-1947-8C88-2B3AD67746EA}" dt="2022-03-14T18:27:23.653" v="1096" actId="1076"/>
          <ac:picMkLst>
            <pc:docMk/>
            <pc:sldMk cId="3782800129" sldId="307"/>
            <ac:picMk id="29" creationId="{34138A3C-A66B-5841-A4E8-95B9EEEC06A5}"/>
          </ac:picMkLst>
        </pc:picChg>
      </pc:sldChg>
      <pc:sldChg chg="addSp modSp add modNotesTx">
        <pc:chgData name="Clements, William" userId="cbdb0636-a496-422a-8d40-98c53d494d26" providerId="ADAL" clId="{F5C11131-C483-1947-8C88-2B3AD67746EA}" dt="2022-03-14T18:42:49.840" v="1374" actId="20577"/>
        <pc:sldMkLst>
          <pc:docMk/>
          <pc:sldMk cId="329684769" sldId="308"/>
        </pc:sldMkLst>
        <pc:picChg chg="add mod">
          <ac:chgData name="Clements, William" userId="cbdb0636-a496-422a-8d40-98c53d494d26" providerId="ADAL" clId="{F5C11131-C483-1947-8C88-2B3AD67746EA}" dt="2022-03-14T18:42:36.241" v="1373" actId="1076"/>
          <ac:picMkLst>
            <pc:docMk/>
            <pc:sldMk cId="329684769" sldId="308"/>
            <ac:picMk id="2050" creationId="{49E6DAD5-EDDE-504E-9473-A134CC68DE51}"/>
          </ac:picMkLst>
        </pc:picChg>
      </pc:sldChg>
      <pc:sldChg chg="add">
        <pc:chgData name="Clements, William" userId="cbdb0636-a496-422a-8d40-98c53d494d26" providerId="ADAL" clId="{F5C11131-C483-1947-8C88-2B3AD67746EA}" dt="2022-03-07T20:32:39.155" v="232"/>
        <pc:sldMkLst>
          <pc:docMk/>
          <pc:sldMk cId="1123335629" sldId="309"/>
        </pc:sldMkLst>
      </pc:sldChg>
      <pc:sldChg chg="add">
        <pc:chgData name="Clements, William" userId="cbdb0636-a496-422a-8d40-98c53d494d26" providerId="ADAL" clId="{F5C11131-C483-1947-8C88-2B3AD67746EA}" dt="2022-03-07T20:32:39.155" v="232"/>
        <pc:sldMkLst>
          <pc:docMk/>
          <pc:sldMk cId="1104116603" sldId="437"/>
        </pc:sldMkLst>
      </pc:sldChg>
      <pc:sldChg chg="addSp modSp add mod">
        <pc:chgData name="Clements, William" userId="cbdb0636-a496-422a-8d40-98c53d494d26" providerId="ADAL" clId="{F5C11131-C483-1947-8C88-2B3AD67746EA}" dt="2022-03-17T16:07:23.541" v="1841" actId="1076"/>
        <pc:sldMkLst>
          <pc:docMk/>
          <pc:sldMk cId="1244100781" sldId="438"/>
        </pc:sldMkLst>
        <pc:spChg chg="mod">
          <ac:chgData name="Clements, William" userId="cbdb0636-a496-422a-8d40-98c53d494d26" providerId="ADAL" clId="{F5C11131-C483-1947-8C88-2B3AD67746EA}" dt="2022-03-17T16:06:51.159" v="1838" actId="6549"/>
          <ac:spMkLst>
            <pc:docMk/>
            <pc:sldMk cId="1244100781" sldId="438"/>
            <ac:spMk id="76" creationId="{DE90D6B9-CAF6-C84C-AA9B-73ECFC353ED2}"/>
          </ac:spMkLst>
        </pc:spChg>
        <pc:picChg chg="add mod">
          <ac:chgData name="Clements, William" userId="cbdb0636-a496-422a-8d40-98c53d494d26" providerId="ADAL" clId="{F5C11131-C483-1947-8C88-2B3AD67746EA}" dt="2022-03-17T16:07:23.541" v="1841" actId="1076"/>
          <ac:picMkLst>
            <pc:docMk/>
            <pc:sldMk cId="1244100781" sldId="438"/>
            <ac:picMk id="38" creationId="{284CC2CB-54AD-3141-86B6-F9D1AA1EDED2}"/>
          </ac:picMkLst>
        </pc:picChg>
      </pc:sldChg>
      <pc:sldChg chg="addSp modSp add mod">
        <pc:chgData name="Clements, William" userId="cbdb0636-a496-422a-8d40-98c53d494d26" providerId="ADAL" clId="{F5C11131-C483-1947-8C88-2B3AD67746EA}" dt="2022-03-17T16:07:34.631" v="1843" actId="14100"/>
        <pc:sldMkLst>
          <pc:docMk/>
          <pc:sldMk cId="986198242" sldId="439"/>
        </pc:sldMkLst>
        <pc:spChg chg="mod">
          <ac:chgData name="Clements, William" userId="cbdb0636-a496-422a-8d40-98c53d494d26" providerId="ADAL" clId="{F5C11131-C483-1947-8C88-2B3AD67746EA}" dt="2022-03-14T18:34:51.876" v="1136" actId="14100"/>
          <ac:spMkLst>
            <pc:docMk/>
            <pc:sldMk cId="986198242" sldId="439"/>
            <ac:spMk id="66" creationId="{8BD45522-05DA-AA4A-9742-C3961E18FB2C}"/>
          </ac:spMkLst>
        </pc:spChg>
        <pc:picChg chg="add mod">
          <ac:chgData name="Clements, William" userId="cbdb0636-a496-422a-8d40-98c53d494d26" providerId="ADAL" clId="{F5C11131-C483-1947-8C88-2B3AD67746EA}" dt="2022-03-17T16:07:34.631" v="1843" actId="14100"/>
          <ac:picMkLst>
            <pc:docMk/>
            <pc:sldMk cId="986198242" sldId="439"/>
            <ac:picMk id="49" creationId="{5F765A13-DAF7-6540-8D9D-88F49FAC6C31}"/>
          </ac:picMkLst>
        </pc:picChg>
      </pc:sldChg>
      <pc:sldChg chg="add">
        <pc:chgData name="Clements, William" userId="cbdb0636-a496-422a-8d40-98c53d494d26" providerId="ADAL" clId="{F5C11131-C483-1947-8C88-2B3AD67746EA}" dt="2022-03-07T20:32:39.155" v="232"/>
        <pc:sldMkLst>
          <pc:docMk/>
          <pc:sldMk cId="1813884692" sldId="440"/>
        </pc:sldMkLst>
      </pc:sldChg>
      <pc:sldChg chg="add">
        <pc:chgData name="Clements, William" userId="cbdb0636-a496-422a-8d40-98c53d494d26" providerId="ADAL" clId="{F5C11131-C483-1947-8C88-2B3AD67746EA}" dt="2022-03-07T20:32:39.155" v="232"/>
        <pc:sldMkLst>
          <pc:docMk/>
          <pc:sldMk cId="855980119" sldId="441"/>
        </pc:sldMkLst>
      </pc:sldChg>
      <pc:sldChg chg="add">
        <pc:chgData name="Clements, William" userId="cbdb0636-a496-422a-8d40-98c53d494d26" providerId="ADAL" clId="{F5C11131-C483-1947-8C88-2B3AD67746EA}" dt="2022-03-07T20:32:39.155" v="232"/>
        <pc:sldMkLst>
          <pc:docMk/>
          <pc:sldMk cId="1850428535" sldId="442"/>
        </pc:sldMkLst>
      </pc:sldChg>
      <pc:sldChg chg="addSp delSp add mod">
        <pc:chgData name="Clements, William" userId="cbdb0636-a496-422a-8d40-98c53d494d26" providerId="ADAL" clId="{F5C11131-C483-1947-8C88-2B3AD67746EA}" dt="2022-04-06T17:24:42.332" v="1876" actId="478"/>
        <pc:sldMkLst>
          <pc:docMk/>
          <pc:sldMk cId="2406787108" sldId="443"/>
        </pc:sldMkLst>
        <pc:spChg chg="add del">
          <ac:chgData name="Clements, William" userId="cbdb0636-a496-422a-8d40-98c53d494d26" providerId="ADAL" clId="{F5C11131-C483-1947-8C88-2B3AD67746EA}" dt="2022-04-06T17:24:42.332" v="1876" actId="478"/>
          <ac:spMkLst>
            <pc:docMk/>
            <pc:sldMk cId="2406787108" sldId="443"/>
            <ac:spMk id="65" creationId="{D809B6D3-59FE-48D6-B664-FEEFD707EFE7}"/>
          </ac:spMkLst>
        </pc:spChg>
      </pc:sldChg>
      <pc:sldChg chg="add">
        <pc:chgData name="Clements, William" userId="cbdb0636-a496-422a-8d40-98c53d494d26" providerId="ADAL" clId="{F5C11131-C483-1947-8C88-2B3AD67746EA}" dt="2022-03-07T20:32:39.155" v="232"/>
        <pc:sldMkLst>
          <pc:docMk/>
          <pc:sldMk cId="3144033835" sldId="444"/>
        </pc:sldMkLst>
      </pc:sldChg>
      <pc:sldChg chg="add ord">
        <pc:chgData name="Clements, William" userId="cbdb0636-a496-422a-8d40-98c53d494d26" providerId="ADAL" clId="{F5C11131-C483-1947-8C88-2B3AD67746EA}" dt="2022-03-14T18:30:12.212" v="1098" actId="20578"/>
        <pc:sldMkLst>
          <pc:docMk/>
          <pc:sldMk cId="3984118232" sldId="445"/>
        </pc:sldMkLst>
      </pc:sldChg>
      <pc:sldChg chg="add">
        <pc:chgData name="Clements, William" userId="cbdb0636-a496-422a-8d40-98c53d494d26" providerId="ADAL" clId="{F5C11131-C483-1947-8C88-2B3AD67746EA}" dt="2022-03-07T20:32:39.155" v="232"/>
        <pc:sldMkLst>
          <pc:docMk/>
          <pc:sldMk cId="2854604142" sldId="446"/>
        </pc:sldMkLst>
      </pc:sldChg>
      <pc:sldChg chg="add">
        <pc:chgData name="Clements, William" userId="cbdb0636-a496-422a-8d40-98c53d494d26" providerId="ADAL" clId="{F5C11131-C483-1947-8C88-2B3AD67746EA}" dt="2022-03-07T20:32:39.155" v="232"/>
        <pc:sldMkLst>
          <pc:docMk/>
          <pc:sldMk cId="2070383242" sldId="447"/>
        </pc:sldMkLst>
      </pc:sldChg>
      <pc:sldChg chg="add">
        <pc:chgData name="Clements, William" userId="cbdb0636-a496-422a-8d40-98c53d494d26" providerId="ADAL" clId="{F5C11131-C483-1947-8C88-2B3AD67746EA}" dt="2022-03-07T20:32:39.155" v="232"/>
        <pc:sldMkLst>
          <pc:docMk/>
          <pc:sldMk cId="3869372743" sldId="448"/>
        </pc:sldMkLst>
      </pc:sldChg>
      <pc:sldChg chg="add">
        <pc:chgData name="Clements, William" userId="cbdb0636-a496-422a-8d40-98c53d494d26" providerId="ADAL" clId="{F5C11131-C483-1947-8C88-2B3AD67746EA}" dt="2022-03-07T20:32:39.155" v="232"/>
        <pc:sldMkLst>
          <pc:docMk/>
          <pc:sldMk cId="2421533305" sldId="449"/>
        </pc:sldMkLst>
      </pc:sldChg>
      <pc:sldChg chg="addSp modSp add mod">
        <pc:chgData name="Clements, William" userId="cbdb0636-a496-422a-8d40-98c53d494d26" providerId="ADAL" clId="{F5C11131-C483-1947-8C88-2B3AD67746EA}" dt="2022-03-17T16:07:49.144" v="1846" actId="1076"/>
        <pc:sldMkLst>
          <pc:docMk/>
          <pc:sldMk cId="2563563970" sldId="450"/>
        </pc:sldMkLst>
        <pc:picChg chg="add mod">
          <ac:chgData name="Clements, William" userId="cbdb0636-a496-422a-8d40-98c53d494d26" providerId="ADAL" clId="{F5C11131-C483-1947-8C88-2B3AD67746EA}" dt="2022-03-17T16:07:49.144" v="1846" actId="1076"/>
          <ac:picMkLst>
            <pc:docMk/>
            <pc:sldMk cId="2563563970" sldId="450"/>
            <ac:picMk id="55" creationId="{8358E177-709A-464F-BB80-53FF6863A48D}"/>
          </ac:picMkLst>
        </pc:picChg>
      </pc:sldChg>
      <pc:sldChg chg="addSp modSp add mod">
        <pc:chgData name="Clements, William" userId="cbdb0636-a496-422a-8d40-98c53d494d26" providerId="ADAL" clId="{F5C11131-C483-1947-8C88-2B3AD67746EA}" dt="2022-03-17T16:09:29.562" v="1854" actId="1076"/>
        <pc:sldMkLst>
          <pc:docMk/>
          <pc:sldMk cId="1414928885" sldId="451"/>
        </pc:sldMkLst>
        <pc:spChg chg="add mod">
          <ac:chgData name="Clements, William" userId="cbdb0636-a496-422a-8d40-98c53d494d26" providerId="ADAL" clId="{F5C11131-C483-1947-8C88-2B3AD67746EA}" dt="2022-03-14T18:35:35.064" v="1140" actId="1076"/>
          <ac:spMkLst>
            <pc:docMk/>
            <pc:sldMk cId="1414928885" sldId="451"/>
            <ac:spMk id="8" creationId="{B7493771-2680-CC4F-BE95-F633C8B59893}"/>
          </ac:spMkLst>
        </pc:spChg>
        <pc:spChg chg="add mod">
          <ac:chgData name="Clements, William" userId="cbdb0636-a496-422a-8d40-98c53d494d26" providerId="ADAL" clId="{F5C11131-C483-1947-8C88-2B3AD67746EA}" dt="2022-03-14T18:35:51.455" v="1147" actId="20577"/>
          <ac:spMkLst>
            <pc:docMk/>
            <pc:sldMk cId="1414928885" sldId="451"/>
            <ac:spMk id="53" creationId="{D987B2FA-CFBC-F14A-AA08-85F4DC954195}"/>
          </ac:spMkLst>
        </pc:spChg>
        <pc:spChg chg="add mod">
          <ac:chgData name="Clements, William" userId="cbdb0636-a496-422a-8d40-98c53d494d26" providerId="ADAL" clId="{F5C11131-C483-1947-8C88-2B3AD67746EA}" dt="2022-03-14T18:35:53.267" v="1148" actId="20577"/>
          <ac:spMkLst>
            <pc:docMk/>
            <pc:sldMk cId="1414928885" sldId="451"/>
            <ac:spMk id="55" creationId="{DD8952ED-BFA1-9F43-A925-DA2054B8BA5E}"/>
          </ac:spMkLst>
        </pc:spChg>
        <pc:spChg chg="add mod">
          <ac:chgData name="Clements, William" userId="cbdb0636-a496-422a-8d40-98c53d494d26" providerId="ADAL" clId="{F5C11131-C483-1947-8C88-2B3AD67746EA}" dt="2022-03-14T18:35:55.762" v="1149" actId="20577"/>
          <ac:spMkLst>
            <pc:docMk/>
            <pc:sldMk cId="1414928885" sldId="451"/>
            <ac:spMk id="56" creationId="{9E5A5A1B-8197-9E40-944A-D50DB2725A53}"/>
          </ac:spMkLst>
        </pc:spChg>
        <pc:picChg chg="add mod">
          <ac:chgData name="Clements, William" userId="cbdb0636-a496-422a-8d40-98c53d494d26" providerId="ADAL" clId="{F5C11131-C483-1947-8C88-2B3AD67746EA}" dt="2022-03-17T16:09:04.674" v="1849" actId="1076"/>
          <ac:picMkLst>
            <pc:docMk/>
            <pc:sldMk cId="1414928885" sldId="451"/>
            <ac:picMk id="9" creationId="{EDF23056-3845-0B4A-B590-58E5F26E275D}"/>
          </ac:picMkLst>
        </pc:picChg>
        <pc:picChg chg="add mod">
          <ac:chgData name="Clements, William" userId="cbdb0636-a496-422a-8d40-98c53d494d26" providerId="ADAL" clId="{F5C11131-C483-1947-8C88-2B3AD67746EA}" dt="2022-03-17T16:09:29.562" v="1854" actId="1076"/>
          <ac:picMkLst>
            <pc:docMk/>
            <pc:sldMk cId="1414928885" sldId="451"/>
            <ac:picMk id="10" creationId="{C15E20AC-6E62-C648-8B33-8612743D5A9C}"/>
          </ac:picMkLst>
        </pc:picChg>
      </pc:sldChg>
      <pc:sldChg chg="add">
        <pc:chgData name="Clements, William" userId="cbdb0636-a496-422a-8d40-98c53d494d26" providerId="ADAL" clId="{F5C11131-C483-1947-8C88-2B3AD67746EA}" dt="2022-03-07T20:34:53.335" v="236"/>
        <pc:sldMkLst>
          <pc:docMk/>
          <pc:sldMk cId="1297982015" sldId="452"/>
        </pc:sldMkLst>
      </pc:sldChg>
      <pc:sldChg chg="modSp new mod">
        <pc:chgData name="Clements, William" userId="cbdb0636-a496-422a-8d40-98c53d494d26" providerId="ADAL" clId="{F5C11131-C483-1947-8C88-2B3AD67746EA}" dt="2022-03-07T20:39:09.046" v="277" actId="313"/>
        <pc:sldMkLst>
          <pc:docMk/>
          <pc:sldMk cId="628085080" sldId="453"/>
        </pc:sldMkLst>
        <pc:spChg chg="mod">
          <ac:chgData name="Clements, William" userId="cbdb0636-a496-422a-8d40-98c53d494d26" providerId="ADAL" clId="{F5C11131-C483-1947-8C88-2B3AD67746EA}" dt="2022-03-07T20:39:09.046" v="277" actId="313"/>
          <ac:spMkLst>
            <pc:docMk/>
            <pc:sldMk cId="628085080" sldId="453"/>
            <ac:spMk id="2" creationId="{6E89C344-8FEC-7E45-A5F3-60901ABAE0F4}"/>
          </ac:spMkLst>
        </pc:spChg>
      </pc:sldChg>
      <pc:sldChg chg="addSp modSp new mod">
        <pc:chgData name="Clements, William" userId="cbdb0636-a496-422a-8d40-98c53d494d26" providerId="ADAL" clId="{F5C11131-C483-1947-8C88-2B3AD67746EA}" dt="2022-03-14T18:16:30.882" v="1065" actId="313"/>
        <pc:sldMkLst>
          <pc:docMk/>
          <pc:sldMk cId="3464489515" sldId="454"/>
        </pc:sldMkLst>
        <pc:spChg chg="mod">
          <ac:chgData name="Clements, William" userId="cbdb0636-a496-422a-8d40-98c53d494d26" providerId="ADAL" clId="{F5C11131-C483-1947-8C88-2B3AD67746EA}" dt="2022-03-14T18:15:46.438" v="1003" actId="20577"/>
          <ac:spMkLst>
            <pc:docMk/>
            <pc:sldMk cId="3464489515" sldId="454"/>
            <ac:spMk id="2" creationId="{C941499A-FE8D-7D43-8A4E-3261E0C399E5}"/>
          </ac:spMkLst>
        </pc:spChg>
        <pc:spChg chg="mod">
          <ac:chgData name="Clements, William" userId="cbdb0636-a496-422a-8d40-98c53d494d26" providerId="ADAL" clId="{F5C11131-C483-1947-8C88-2B3AD67746EA}" dt="2022-03-14T18:16:30.882" v="1065" actId="313"/>
          <ac:spMkLst>
            <pc:docMk/>
            <pc:sldMk cId="3464489515" sldId="454"/>
            <ac:spMk id="3" creationId="{76FEE138-7CEE-1C41-9FF1-5FC3245DE09E}"/>
          </ac:spMkLst>
        </pc:spChg>
        <pc:spChg chg="add mod">
          <ac:chgData name="Clements, William" userId="cbdb0636-a496-422a-8d40-98c53d494d26" providerId="ADAL" clId="{F5C11131-C483-1947-8C88-2B3AD67746EA}" dt="2022-03-14T18:13:20.115" v="991" actId="20577"/>
          <ac:spMkLst>
            <pc:docMk/>
            <pc:sldMk cId="3464489515" sldId="454"/>
            <ac:spMk id="4" creationId="{9F817545-0931-0547-81FC-95E26FC7ED06}"/>
          </ac:spMkLst>
        </pc:spChg>
        <pc:picChg chg="add mod">
          <ac:chgData name="Clements, William" userId="cbdb0636-a496-422a-8d40-98c53d494d26" providerId="ADAL" clId="{F5C11131-C483-1947-8C88-2B3AD67746EA}" dt="2022-03-14T18:11:42.180" v="888"/>
          <ac:picMkLst>
            <pc:docMk/>
            <pc:sldMk cId="3464489515" sldId="454"/>
            <ac:picMk id="5" creationId="{218085B4-87A0-8346-A710-6B0D54EA0C39}"/>
          </ac:picMkLst>
        </pc:picChg>
      </pc:sldChg>
      <pc:sldChg chg="modSp new mod">
        <pc:chgData name="Clements, William" userId="cbdb0636-a496-422a-8d40-98c53d494d26" providerId="ADAL" clId="{F5C11131-C483-1947-8C88-2B3AD67746EA}" dt="2022-03-14T18:18:45.113" v="1075" actId="20577"/>
        <pc:sldMkLst>
          <pc:docMk/>
          <pc:sldMk cId="4020870157" sldId="455"/>
        </pc:sldMkLst>
        <pc:spChg chg="mod">
          <ac:chgData name="Clements, William" userId="cbdb0636-a496-422a-8d40-98c53d494d26" providerId="ADAL" clId="{F5C11131-C483-1947-8C88-2B3AD67746EA}" dt="2022-03-14T18:18:45.113" v="1075" actId="20577"/>
          <ac:spMkLst>
            <pc:docMk/>
            <pc:sldMk cId="4020870157" sldId="455"/>
            <ac:spMk id="2" creationId="{DC6B1A9E-F141-0C4E-913F-53607518D55C}"/>
          </ac:spMkLst>
        </pc:spChg>
      </pc:sldChg>
      <pc:sldChg chg="delSp add mod">
        <pc:chgData name="Clements, William" userId="cbdb0636-a496-422a-8d40-98c53d494d26" providerId="ADAL" clId="{F5C11131-C483-1947-8C88-2B3AD67746EA}" dt="2022-03-14T18:30:36.845" v="1101" actId="478"/>
        <pc:sldMkLst>
          <pc:docMk/>
          <pc:sldMk cId="3464346723" sldId="456"/>
        </pc:sldMkLst>
        <pc:spChg chg="del">
          <ac:chgData name="Clements, William" userId="cbdb0636-a496-422a-8d40-98c53d494d26" providerId="ADAL" clId="{F5C11131-C483-1947-8C88-2B3AD67746EA}" dt="2022-03-14T18:30:36.845" v="1101" actId="478"/>
          <ac:spMkLst>
            <pc:docMk/>
            <pc:sldMk cId="3464346723" sldId="456"/>
            <ac:spMk id="59" creationId="{AA1C41F5-8E38-4CA6-AEE1-03B2CF4EAE5A}"/>
          </ac:spMkLst>
        </pc:spChg>
        <pc:picChg chg="del">
          <ac:chgData name="Clements, William" userId="cbdb0636-a496-422a-8d40-98c53d494d26" providerId="ADAL" clId="{F5C11131-C483-1947-8C88-2B3AD67746EA}" dt="2022-03-14T18:30:34.755" v="1100" actId="478"/>
          <ac:picMkLst>
            <pc:docMk/>
            <pc:sldMk cId="3464346723" sldId="456"/>
            <ac:picMk id="1026" creationId="{2A393A79-AABE-2C4B-A2E7-A21F42C08E36}"/>
          </ac:picMkLst>
        </pc:picChg>
      </pc:sldChg>
      <pc:sldChg chg="addSp modSp new mod modClrScheme chgLayout">
        <pc:chgData name="Clements, William" userId="cbdb0636-a496-422a-8d40-98c53d494d26" providerId="ADAL" clId="{F5C11131-C483-1947-8C88-2B3AD67746EA}" dt="2022-03-14T18:34:12.103" v="1135" actId="20577"/>
        <pc:sldMkLst>
          <pc:docMk/>
          <pc:sldMk cId="1001974286" sldId="457"/>
        </pc:sldMkLst>
        <pc:spChg chg="add mod">
          <ac:chgData name="Clements, William" userId="cbdb0636-a496-422a-8d40-98c53d494d26" providerId="ADAL" clId="{F5C11131-C483-1947-8C88-2B3AD67746EA}" dt="2022-03-14T18:34:12.103" v="1135" actId="20577"/>
          <ac:spMkLst>
            <pc:docMk/>
            <pc:sldMk cId="1001974286" sldId="457"/>
            <ac:spMk id="2" creationId="{C9D21E4F-323A-3246-A7E0-5B218AAA650B}"/>
          </ac:spMkLst>
        </pc:spChg>
        <pc:spChg chg="add mod">
          <ac:chgData name="Clements, William" userId="cbdb0636-a496-422a-8d40-98c53d494d26" providerId="ADAL" clId="{F5C11131-C483-1947-8C88-2B3AD67746EA}" dt="2022-03-14T18:33:55.278" v="1103" actId="700"/>
          <ac:spMkLst>
            <pc:docMk/>
            <pc:sldMk cId="1001974286" sldId="457"/>
            <ac:spMk id="3" creationId="{6F796589-F8B7-9441-BC5D-65C818B547CA}"/>
          </ac:spMkLst>
        </pc:spChg>
      </pc:sldChg>
      <pc:sldChg chg="addSp modSp new mod setBg modClrScheme chgLayout">
        <pc:chgData name="Clements, William" userId="cbdb0636-a496-422a-8d40-98c53d494d26" providerId="ADAL" clId="{F5C11131-C483-1947-8C88-2B3AD67746EA}" dt="2022-03-14T18:41:03.656" v="1370" actId="1076"/>
        <pc:sldMkLst>
          <pc:docMk/>
          <pc:sldMk cId="1019895435" sldId="458"/>
        </pc:sldMkLst>
        <pc:spChg chg="add mod">
          <ac:chgData name="Clements, William" userId="cbdb0636-a496-422a-8d40-98c53d494d26" providerId="ADAL" clId="{F5C11131-C483-1947-8C88-2B3AD67746EA}" dt="2022-03-14T18:40:20.757" v="1366" actId="26606"/>
          <ac:spMkLst>
            <pc:docMk/>
            <pc:sldMk cId="1019895435" sldId="458"/>
            <ac:spMk id="2" creationId="{37F7BD91-21DF-A44C-98FB-D6998463CE47}"/>
          </ac:spMkLst>
        </pc:spChg>
        <pc:spChg chg="add mod">
          <ac:chgData name="Clements, William" userId="cbdb0636-a496-422a-8d40-98c53d494d26" providerId="ADAL" clId="{F5C11131-C483-1947-8C88-2B3AD67746EA}" dt="2022-03-14T18:40:25.228" v="1367" actId="20577"/>
          <ac:spMkLst>
            <pc:docMk/>
            <pc:sldMk cId="1019895435" sldId="458"/>
            <ac:spMk id="3" creationId="{1DA76233-A719-A04A-BF26-A194442C1BD3}"/>
          </ac:spMkLst>
        </pc:spChg>
        <pc:spChg chg="add">
          <ac:chgData name="Clements, William" userId="cbdb0636-a496-422a-8d40-98c53d494d26" providerId="ADAL" clId="{F5C11131-C483-1947-8C88-2B3AD67746EA}" dt="2022-03-14T18:40:20.757" v="1366" actId="26606"/>
          <ac:spMkLst>
            <pc:docMk/>
            <pc:sldMk cId="1019895435" sldId="458"/>
            <ac:spMk id="71" creationId="{59A309A7-1751-4ABE-A3C1-EEC40366AD89}"/>
          </ac:spMkLst>
        </pc:spChg>
        <pc:spChg chg="add">
          <ac:chgData name="Clements, William" userId="cbdb0636-a496-422a-8d40-98c53d494d26" providerId="ADAL" clId="{F5C11131-C483-1947-8C88-2B3AD67746EA}" dt="2022-03-14T18:40:20.757" v="1366" actId="26606"/>
          <ac:spMkLst>
            <pc:docMk/>
            <pc:sldMk cId="1019895435" sldId="458"/>
            <ac:spMk id="73" creationId="{967D8EB6-EAE1-4F9C-B398-83321E287204}"/>
          </ac:spMkLst>
        </pc:spChg>
        <pc:picChg chg="add mod">
          <ac:chgData name="Clements, William" userId="cbdb0636-a496-422a-8d40-98c53d494d26" providerId="ADAL" clId="{F5C11131-C483-1947-8C88-2B3AD67746EA}" dt="2022-03-14T18:40:20.757" v="1366" actId="26606"/>
          <ac:picMkLst>
            <pc:docMk/>
            <pc:sldMk cId="1019895435" sldId="458"/>
            <ac:picMk id="1026" creationId="{5D5EA184-F00C-7941-8F24-468C37B5F522}"/>
          </ac:picMkLst>
        </pc:picChg>
        <pc:picChg chg="add mod">
          <ac:chgData name="Clements, William" userId="cbdb0636-a496-422a-8d40-98c53d494d26" providerId="ADAL" clId="{F5C11131-C483-1947-8C88-2B3AD67746EA}" dt="2022-03-14T18:41:03.656" v="1370" actId="1076"/>
          <ac:picMkLst>
            <pc:docMk/>
            <pc:sldMk cId="1019895435" sldId="458"/>
            <ac:picMk id="1028" creationId="{57D1E179-B1E9-0445-8537-DE6FBD42A0AC}"/>
          </ac:picMkLst>
        </pc:picChg>
      </pc:sldChg>
      <pc:sldChg chg="addSp modSp new">
        <pc:chgData name="Clements, William" userId="cbdb0636-a496-422a-8d40-98c53d494d26" providerId="ADAL" clId="{F5C11131-C483-1947-8C88-2B3AD67746EA}" dt="2022-03-14T18:46:02.450" v="1378" actId="14100"/>
        <pc:sldMkLst>
          <pc:docMk/>
          <pc:sldMk cId="1301330603" sldId="459"/>
        </pc:sldMkLst>
        <pc:picChg chg="add mod">
          <ac:chgData name="Clements, William" userId="cbdb0636-a496-422a-8d40-98c53d494d26" providerId="ADAL" clId="{F5C11131-C483-1947-8C88-2B3AD67746EA}" dt="2022-03-14T18:46:02.450" v="1378" actId="14100"/>
          <ac:picMkLst>
            <pc:docMk/>
            <pc:sldMk cId="1301330603" sldId="459"/>
            <ac:picMk id="2" creationId="{BF64CDCF-0068-0447-A382-9EEBFD02E9C8}"/>
          </ac:picMkLst>
        </pc:picChg>
      </pc:sldChg>
      <pc:sldChg chg="addSp delSp modSp add mod">
        <pc:chgData name="Clements, William" userId="cbdb0636-a496-422a-8d40-98c53d494d26" providerId="ADAL" clId="{F5C11131-C483-1947-8C88-2B3AD67746EA}" dt="2022-03-14T18:49:36.800" v="1441" actId="478"/>
        <pc:sldMkLst>
          <pc:docMk/>
          <pc:sldMk cId="2640028415" sldId="460"/>
        </pc:sldMkLst>
        <pc:spChg chg="del">
          <ac:chgData name="Clements, William" userId="cbdb0636-a496-422a-8d40-98c53d494d26" providerId="ADAL" clId="{F5C11131-C483-1947-8C88-2B3AD67746EA}" dt="2022-03-14T18:48:05.892" v="1380" actId="478"/>
          <ac:spMkLst>
            <pc:docMk/>
            <pc:sldMk cId="2640028415" sldId="460"/>
            <ac:spMk id="2" creationId="{F87B7DA6-3172-8E41-B661-D8F2AFF86812}"/>
          </ac:spMkLst>
        </pc:spChg>
        <pc:spChg chg="del">
          <ac:chgData name="Clements, William" userId="cbdb0636-a496-422a-8d40-98c53d494d26" providerId="ADAL" clId="{F5C11131-C483-1947-8C88-2B3AD67746EA}" dt="2022-03-14T18:48:08.327" v="1381" actId="478"/>
          <ac:spMkLst>
            <pc:docMk/>
            <pc:sldMk cId="2640028415" sldId="460"/>
            <ac:spMk id="4" creationId="{1F306FFB-5201-FA42-BEEF-6BDF874192FE}"/>
          </ac:spMkLst>
        </pc:spChg>
        <pc:spChg chg="del">
          <ac:chgData name="Clements, William" userId="cbdb0636-a496-422a-8d40-98c53d494d26" providerId="ADAL" clId="{F5C11131-C483-1947-8C88-2B3AD67746EA}" dt="2022-03-14T18:48:39.406" v="1390" actId="478"/>
          <ac:spMkLst>
            <pc:docMk/>
            <pc:sldMk cId="2640028415" sldId="460"/>
            <ac:spMk id="8" creationId="{B7493771-2680-CC4F-BE95-F633C8B59893}"/>
          </ac:spMkLst>
        </pc:spChg>
        <pc:spChg chg="mod">
          <ac:chgData name="Clements, William" userId="cbdb0636-a496-422a-8d40-98c53d494d26" providerId="ADAL" clId="{F5C11131-C483-1947-8C88-2B3AD67746EA}" dt="2022-03-14T18:49:22.596" v="1440" actId="20577"/>
          <ac:spMkLst>
            <pc:docMk/>
            <pc:sldMk cId="2640028415" sldId="460"/>
            <ac:spMk id="37" creationId="{34905198-2C23-6748-90CE-C5A62462DB75}"/>
          </ac:spMkLst>
        </pc:spChg>
        <pc:spChg chg="del">
          <ac:chgData name="Clements, William" userId="cbdb0636-a496-422a-8d40-98c53d494d26" providerId="ADAL" clId="{F5C11131-C483-1947-8C88-2B3AD67746EA}" dt="2022-03-14T18:48:15.571" v="1385" actId="478"/>
          <ac:spMkLst>
            <pc:docMk/>
            <pc:sldMk cId="2640028415" sldId="460"/>
            <ac:spMk id="40" creationId="{0ACD1F6D-A363-4D4F-A0D9-6645593E8C71}"/>
          </ac:spMkLst>
        </pc:spChg>
        <pc:spChg chg="del">
          <ac:chgData name="Clements, William" userId="cbdb0636-a496-422a-8d40-98c53d494d26" providerId="ADAL" clId="{F5C11131-C483-1947-8C88-2B3AD67746EA}" dt="2022-03-14T18:48:13.874" v="1384" actId="478"/>
          <ac:spMkLst>
            <pc:docMk/>
            <pc:sldMk cId="2640028415" sldId="460"/>
            <ac:spMk id="43" creationId="{68491A29-5321-9F4A-9E6D-183BD3DA0AD4}"/>
          </ac:spMkLst>
        </pc:spChg>
        <pc:spChg chg="del">
          <ac:chgData name="Clements, William" userId="cbdb0636-a496-422a-8d40-98c53d494d26" providerId="ADAL" clId="{F5C11131-C483-1947-8C88-2B3AD67746EA}" dt="2022-03-14T18:48:12.246" v="1383" actId="478"/>
          <ac:spMkLst>
            <pc:docMk/>
            <pc:sldMk cId="2640028415" sldId="460"/>
            <ac:spMk id="46" creationId="{736DC720-CA01-7044-86C2-9FB3FFAFB094}"/>
          </ac:spMkLst>
        </pc:spChg>
        <pc:spChg chg="del">
          <ac:chgData name="Clements, William" userId="cbdb0636-a496-422a-8d40-98c53d494d26" providerId="ADAL" clId="{F5C11131-C483-1947-8C88-2B3AD67746EA}" dt="2022-03-14T18:48:10.587" v="1382" actId="478"/>
          <ac:spMkLst>
            <pc:docMk/>
            <pc:sldMk cId="2640028415" sldId="460"/>
            <ac:spMk id="50" creationId="{9C575B49-4A6B-9E47-9FDE-2A2F6C41E7A6}"/>
          </ac:spMkLst>
        </pc:spChg>
        <pc:spChg chg="del">
          <ac:chgData name="Clements, William" userId="cbdb0636-a496-422a-8d40-98c53d494d26" providerId="ADAL" clId="{F5C11131-C483-1947-8C88-2B3AD67746EA}" dt="2022-03-14T18:48:40.927" v="1391" actId="478"/>
          <ac:spMkLst>
            <pc:docMk/>
            <pc:sldMk cId="2640028415" sldId="460"/>
            <ac:spMk id="53" creationId="{D987B2FA-CFBC-F14A-AA08-85F4DC954195}"/>
          </ac:spMkLst>
        </pc:spChg>
        <pc:spChg chg="del">
          <ac:chgData name="Clements, William" userId="cbdb0636-a496-422a-8d40-98c53d494d26" providerId="ADAL" clId="{F5C11131-C483-1947-8C88-2B3AD67746EA}" dt="2022-03-14T18:48:41.847" v="1392" actId="478"/>
          <ac:spMkLst>
            <pc:docMk/>
            <pc:sldMk cId="2640028415" sldId="460"/>
            <ac:spMk id="55" creationId="{DD8952ED-BFA1-9F43-A925-DA2054B8BA5E}"/>
          </ac:spMkLst>
        </pc:spChg>
        <pc:spChg chg="add del mod">
          <ac:chgData name="Clements, William" userId="cbdb0636-a496-422a-8d40-98c53d494d26" providerId="ADAL" clId="{F5C11131-C483-1947-8C88-2B3AD67746EA}" dt="2022-03-14T18:48:58.214" v="1397" actId="1076"/>
          <ac:spMkLst>
            <pc:docMk/>
            <pc:sldMk cId="2640028415" sldId="460"/>
            <ac:spMk id="56" creationId="{9E5A5A1B-8197-9E40-944A-D50DB2725A53}"/>
          </ac:spMkLst>
        </pc:spChg>
        <pc:cxnChg chg="mod">
          <ac:chgData name="Clements, William" userId="cbdb0636-a496-422a-8d40-98c53d494d26" providerId="ADAL" clId="{F5C11131-C483-1947-8C88-2B3AD67746EA}" dt="2022-03-14T18:48:20.973" v="1386" actId="14100"/>
          <ac:cxnSpMkLst>
            <pc:docMk/>
            <pc:sldMk cId="2640028415" sldId="460"/>
            <ac:cxnSpMk id="38" creationId="{1E41B702-6417-9845-9F32-EE577F618618}"/>
          </ac:cxnSpMkLst>
        </pc:cxnChg>
        <pc:cxnChg chg="mod">
          <ac:chgData name="Clements, William" userId="cbdb0636-a496-422a-8d40-98c53d494d26" providerId="ADAL" clId="{F5C11131-C483-1947-8C88-2B3AD67746EA}" dt="2022-03-14T18:48:26.830" v="1387" actId="14100"/>
          <ac:cxnSpMkLst>
            <pc:docMk/>
            <pc:sldMk cId="2640028415" sldId="460"/>
            <ac:cxnSpMk id="41" creationId="{E291AC28-6570-614E-BD00-00597FBE72D5}"/>
          </ac:cxnSpMkLst>
        </pc:cxnChg>
        <pc:cxnChg chg="mod">
          <ac:chgData name="Clements, William" userId="cbdb0636-a496-422a-8d40-98c53d494d26" providerId="ADAL" clId="{F5C11131-C483-1947-8C88-2B3AD67746EA}" dt="2022-03-14T18:48:30.597" v="1388" actId="14100"/>
          <ac:cxnSpMkLst>
            <pc:docMk/>
            <pc:sldMk cId="2640028415" sldId="460"/>
            <ac:cxnSpMk id="44" creationId="{149F7005-1C26-B545-AEC2-794312376AF0}"/>
          </ac:cxnSpMkLst>
        </pc:cxnChg>
        <pc:cxnChg chg="mod">
          <ac:chgData name="Clements, William" userId="cbdb0636-a496-422a-8d40-98c53d494d26" providerId="ADAL" clId="{F5C11131-C483-1947-8C88-2B3AD67746EA}" dt="2022-03-14T18:48:37.382" v="1389" actId="14100"/>
          <ac:cxnSpMkLst>
            <pc:docMk/>
            <pc:sldMk cId="2640028415" sldId="460"/>
            <ac:cxnSpMk id="49" creationId="{E50C61CE-1EFA-8F45-B65D-87BA7DF629B9}"/>
          </ac:cxnSpMkLst>
        </pc:cxnChg>
        <pc:cxnChg chg="del mod">
          <ac:chgData name="Clements, William" userId="cbdb0636-a496-422a-8d40-98c53d494d26" providerId="ADAL" clId="{F5C11131-C483-1947-8C88-2B3AD67746EA}" dt="2022-03-14T18:49:36.800" v="1441" actId="478"/>
          <ac:cxnSpMkLst>
            <pc:docMk/>
            <pc:sldMk cId="2640028415" sldId="460"/>
            <ac:cxnSpMk id="108" creationId="{00000000-0000-0000-0000-000000000000}"/>
          </ac:cxnSpMkLst>
        </pc:cxnChg>
      </pc:sldChg>
      <pc:sldChg chg="addSp modSp new mod">
        <pc:chgData name="Clements, William" userId="cbdb0636-a496-422a-8d40-98c53d494d26" providerId="ADAL" clId="{F5C11131-C483-1947-8C88-2B3AD67746EA}" dt="2022-03-17T15:56:40.635" v="1607"/>
        <pc:sldMkLst>
          <pc:docMk/>
          <pc:sldMk cId="1139951067" sldId="461"/>
        </pc:sldMkLst>
        <pc:spChg chg="mod">
          <ac:chgData name="Clements, William" userId="cbdb0636-a496-422a-8d40-98c53d494d26" providerId="ADAL" clId="{F5C11131-C483-1947-8C88-2B3AD67746EA}" dt="2022-03-17T15:56:24.129" v="1606" actId="1036"/>
          <ac:spMkLst>
            <pc:docMk/>
            <pc:sldMk cId="1139951067" sldId="461"/>
            <ac:spMk id="2" creationId="{A95C407C-66EB-FC43-A2C6-21BFACFBBE28}"/>
          </ac:spMkLst>
        </pc:spChg>
        <pc:spChg chg="add mod">
          <ac:chgData name="Clements, William" userId="cbdb0636-a496-422a-8d40-98c53d494d26" providerId="ADAL" clId="{F5C11131-C483-1947-8C88-2B3AD67746EA}" dt="2022-03-17T15:56:24.129" v="1606" actId="1036"/>
          <ac:spMkLst>
            <pc:docMk/>
            <pc:sldMk cId="1139951067" sldId="461"/>
            <ac:spMk id="5" creationId="{D4A824C2-9C2C-CB49-9E1B-351BBBC6A018}"/>
          </ac:spMkLst>
        </pc:spChg>
        <pc:spChg chg="add mod">
          <ac:chgData name="Clements, William" userId="cbdb0636-a496-422a-8d40-98c53d494d26" providerId="ADAL" clId="{F5C11131-C483-1947-8C88-2B3AD67746EA}" dt="2022-03-17T15:56:24.129" v="1606" actId="1036"/>
          <ac:spMkLst>
            <pc:docMk/>
            <pc:sldMk cId="1139951067" sldId="461"/>
            <ac:spMk id="6" creationId="{9B714995-BD97-244C-B0D7-B8425584D75B}"/>
          </ac:spMkLst>
        </pc:spChg>
        <pc:spChg chg="add mod">
          <ac:chgData name="Clements, William" userId="cbdb0636-a496-422a-8d40-98c53d494d26" providerId="ADAL" clId="{F5C11131-C483-1947-8C88-2B3AD67746EA}" dt="2022-03-17T15:56:24.129" v="1606" actId="1036"/>
          <ac:spMkLst>
            <pc:docMk/>
            <pc:sldMk cId="1139951067" sldId="461"/>
            <ac:spMk id="7" creationId="{EA2F0746-15AB-3C4A-8E44-FFE819AFB78E}"/>
          </ac:spMkLst>
        </pc:spChg>
        <pc:spChg chg="add mod">
          <ac:chgData name="Clements, William" userId="cbdb0636-a496-422a-8d40-98c53d494d26" providerId="ADAL" clId="{F5C11131-C483-1947-8C88-2B3AD67746EA}" dt="2022-03-17T15:56:24.129" v="1606" actId="1036"/>
          <ac:spMkLst>
            <pc:docMk/>
            <pc:sldMk cId="1139951067" sldId="461"/>
            <ac:spMk id="8" creationId="{B948BE63-A27B-AA45-BFF5-55F461C28AF2}"/>
          </ac:spMkLst>
        </pc:spChg>
        <pc:spChg chg="add mod">
          <ac:chgData name="Clements, William" userId="cbdb0636-a496-422a-8d40-98c53d494d26" providerId="ADAL" clId="{F5C11131-C483-1947-8C88-2B3AD67746EA}" dt="2022-03-17T15:56:24.129" v="1606" actId="1036"/>
          <ac:spMkLst>
            <pc:docMk/>
            <pc:sldMk cId="1139951067" sldId="461"/>
            <ac:spMk id="9" creationId="{93DCEA1E-1EC6-D849-B5F6-699B8792A229}"/>
          </ac:spMkLst>
        </pc:spChg>
        <pc:spChg chg="add mod">
          <ac:chgData name="Clements, William" userId="cbdb0636-a496-422a-8d40-98c53d494d26" providerId="ADAL" clId="{F5C11131-C483-1947-8C88-2B3AD67746EA}" dt="2022-03-17T15:56:24.129" v="1606" actId="1036"/>
          <ac:spMkLst>
            <pc:docMk/>
            <pc:sldMk cId="1139951067" sldId="461"/>
            <ac:spMk id="10" creationId="{F7BDE17E-E89C-584E-B1B7-2C42BC0F6417}"/>
          </ac:spMkLst>
        </pc:spChg>
        <pc:spChg chg="add mod">
          <ac:chgData name="Clements, William" userId="cbdb0636-a496-422a-8d40-98c53d494d26" providerId="ADAL" clId="{F5C11131-C483-1947-8C88-2B3AD67746EA}" dt="2022-03-17T15:56:24.129" v="1606" actId="1036"/>
          <ac:spMkLst>
            <pc:docMk/>
            <pc:sldMk cId="1139951067" sldId="461"/>
            <ac:spMk id="11" creationId="{A3D5CE26-7F8C-1344-B8B9-D3ACC2308CEB}"/>
          </ac:spMkLst>
        </pc:spChg>
        <pc:spChg chg="add mod">
          <ac:chgData name="Clements, William" userId="cbdb0636-a496-422a-8d40-98c53d494d26" providerId="ADAL" clId="{F5C11131-C483-1947-8C88-2B3AD67746EA}" dt="2022-03-17T15:56:24.129" v="1606" actId="1036"/>
          <ac:spMkLst>
            <pc:docMk/>
            <pc:sldMk cId="1139951067" sldId="461"/>
            <ac:spMk id="12" creationId="{E82CC7F0-756D-1F40-91C8-C3257856EBDA}"/>
          </ac:spMkLst>
        </pc:spChg>
        <pc:spChg chg="add mod">
          <ac:chgData name="Clements, William" userId="cbdb0636-a496-422a-8d40-98c53d494d26" providerId="ADAL" clId="{F5C11131-C483-1947-8C88-2B3AD67746EA}" dt="2022-03-17T15:56:24.129" v="1606" actId="1036"/>
          <ac:spMkLst>
            <pc:docMk/>
            <pc:sldMk cId="1139951067" sldId="461"/>
            <ac:spMk id="13" creationId="{7E61A559-B5DB-6941-991F-6C0CA15F63AD}"/>
          </ac:spMkLst>
        </pc:spChg>
        <pc:spChg chg="add mod">
          <ac:chgData name="Clements, William" userId="cbdb0636-a496-422a-8d40-98c53d494d26" providerId="ADAL" clId="{F5C11131-C483-1947-8C88-2B3AD67746EA}" dt="2022-03-17T15:56:40.635" v="1607"/>
          <ac:spMkLst>
            <pc:docMk/>
            <pc:sldMk cId="1139951067" sldId="461"/>
            <ac:spMk id="14" creationId="{D1370335-05D5-8C4B-AE2A-1D47AB05DCCD}"/>
          </ac:spMkLst>
        </pc:spChg>
        <pc:picChg chg="add mod">
          <ac:chgData name="Clements, William" userId="cbdb0636-a496-422a-8d40-98c53d494d26" providerId="ADAL" clId="{F5C11131-C483-1947-8C88-2B3AD67746EA}" dt="2022-03-17T15:56:24.129" v="1606" actId="1036"/>
          <ac:picMkLst>
            <pc:docMk/>
            <pc:sldMk cId="1139951067" sldId="461"/>
            <ac:picMk id="4" creationId="{7A2B65AE-0265-DA46-9BCD-D4FBA3F1D198}"/>
          </ac:picMkLst>
        </pc:picChg>
      </pc:sldChg>
      <pc:sldChg chg="addSp delSp modSp new mod">
        <pc:chgData name="Clements, William" userId="cbdb0636-a496-422a-8d40-98c53d494d26" providerId="ADAL" clId="{F5C11131-C483-1947-8C88-2B3AD67746EA}" dt="2022-03-17T16:04:14.430" v="1817" actId="27636"/>
        <pc:sldMkLst>
          <pc:docMk/>
          <pc:sldMk cId="1018799201" sldId="462"/>
        </pc:sldMkLst>
        <pc:spChg chg="del">
          <ac:chgData name="Clements, William" userId="cbdb0636-a496-422a-8d40-98c53d494d26" providerId="ADAL" clId="{F5C11131-C483-1947-8C88-2B3AD67746EA}" dt="2022-03-17T15:56:45.323" v="1608"/>
          <ac:spMkLst>
            <pc:docMk/>
            <pc:sldMk cId="1018799201" sldId="462"/>
            <ac:spMk id="2" creationId="{2EDCD3DF-117E-864C-9AA4-2DF9113D4558}"/>
          </ac:spMkLst>
        </pc:spChg>
        <pc:spChg chg="mod">
          <ac:chgData name="Clements, William" userId="cbdb0636-a496-422a-8d40-98c53d494d26" providerId="ADAL" clId="{F5C11131-C483-1947-8C88-2B3AD67746EA}" dt="2022-03-17T16:04:00.370" v="1813" actId="20577"/>
          <ac:spMkLst>
            <pc:docMk/>
            <pc:sldMk cId="1018799201" sldId="462"/>
            <ac:spMk id="3" creationId="{7A75A96D-75AF-B947-AF3F-4C9E3236664B}"/>
          </ac:spMkLst>
        </pc:spChg>
        <pc:spChg chg="add mod">
          <ac:chgData name="Clements, William" userId="cbdb0636-a496-422a-8d40-98c53d494d26" providerId="ADAL" clId="{F5C11131-C483-1947-8C88-2B3AD67746EA}" dt="2022-03-17T16:04:14.430" v="1817" actId="27636"/>
          <ac:spMkLst>
            <pc:docMk/>
            <pc:sldMk cId="1018799201" sldId="462"/>
            <ac:spMk id="5" creationId="{898C9DDF-D823-8F4B-86EA-CD193721DD32}"/>
          </ac:spMkLst>
        </pc:spChg>
        <pc:spChg chg="add mod">
          <ac:chgData name="Clements, William" userId="cbdb0636-a496-422a-8d40-98c53d494d26" providerId="ADAL" clId="{F5C11131-C483-1947-8C88-2B3AD67746EA}" dt="2022-03-17T15:59:20.247" v="1770" actId="20577"/>
          <ac:spMkLst>
            <pc:docMk/>
            <pc:sldMk cId="1018799201" sldId="462"/>
            <ac:spMk id="6" creationId="{912C5B98-8D9A-C944-A903-8C89597314E6}"/>
          </ac:spMkLst>
        </pc:spChg>
        <pc:spChg chg="add mod">
          <ac:chgData name="Clements, William" userId="cbdb0636-a496-422a-8d40-98c53d494d26" providerId="ADAL" clId="{F5C11131-C483-1947-8C88-2B3AD67746EA}" dt="2022-03-17T15:59:29.088" v="1781" actId="20577"/>
          <ac:spMkLst>
            <pc:docMk/>
            <pc:sldMk cId="1018799201" sldId="462"/>
            <ac:spMk id="7" creationId="{173591E5-D50A-7346-85E3-B72AA0ADFF1F}"/>
          </ac:spMkLst>
        </pc:spChg>
        <pc:spChg chg="add mod">
          <ac:chgData name="Clements, William" userId="cbdb0636-a496-422a-8d40-98c53d494d26" providerId="ADAL" clId="{F5C11131-C483-1947-8C88-2B3AD67746EA}" dt="2022-03-17T15:59:34.864" v="1789" actId="20577"/>
          <ac:spMkLst>
            <pc:docMk/>
            <pc:sldMk cId="1018799201" sldId="462"/>
            <ac:spMk id="8" creationId="{762FE9F1-1597-FA46-A416-BB5396F859E4}"/>
          </ac:spMkLst>
        </pc:spChg>
        <pc:picChg chg="add mod">
          <ac:chgData name="Clements, William" userId="cbdb0636-a496-422a-8d40-98c53d494d26" providerId="ADAL" clId="{F5C11131-C483-1947-8C88-2B3AD67746EA}" dt="2022-03-17T15:57:50.891" v="1704" actId="14100"/>
          <ac:picMkLst>
            <pc:docMk/>
            <pc:sldMk cId="1018799201" sldId="462"/>
            <ac:picMk id="4" creationId="{1904DD8D-300F-C945-AEFD-2E72FE6468E3}"/>
          </ac:picMkLst>
        </pc:picChg>
        <pc:picChg chg="add mod">
          <ac:chgData name="Clements, William" userId="cbdb0636-a496-422a-8d40-98c53d494d26" providerId="ADAL" clId="{F5C11131-C483-1947-8C88-2B3AD67746EA}" dt="2022-03-17T16:00:57.821" v="1794" actId="1076"/>
          <ac:picMkLst>
            <pc:docMk/>
            <pc:sldMk cId="1018799201" sldId="462"/>
            <ac:picMk id="1026" creationId="{4703FF74-C403-DC4D-9F56-583EA4D3053F}"/>
          </ac:picMkLst>
        </pc:picChg>
      </pc:sldChg>
      <pc:sldChg chg="add">
        <pc:chgData name="Clements, William" userId="cbdb0636-a496-422a-8d40-98c53d494d26" providerId="ADAL" clId="{F5C11131-C483-1947-8C88-2B3AD67746EA}" dt="2022-03-17T16:04:54.080" v="1818"/>
        <pc:sldMkLst>
          <pc:docMk/>
          <pc:sldMk cId="3042182758" sldId="463"/>
        </pc:sldMkLst>
      </pc:sldChg>
      <pc:sldChg chg="modSp new mod">
        <pc:chgData name="Clements, William" userId="cbdb0636-a496-422a-8d40-98c53d494d26" providerId="ADAL" clId="{F5C11131-C483-1947-8C88-2B3AD67746EA}" dt="2022-03-17T16:10:49.754" v="1874" actId="5793"/>
        <pc:sldMkLst>
          <pc:docMk/>
          <pc:sldMk cId="2278018077" sldId="464"/>
        </pc:sldMkLst>
        <pc:spChg chg="mod">
          <ac:chgData name="Clements, William" userId="cbdb0636-a496-422a-8d40-98c53d494d26" providerId="ADAL" clId="{F5C11131-C483-1947-8C88-2B3AD67746EA}" dt="2022-03-17T16:10:49.754" v="1874" actId="5793"/>
          <ac:spMkLst>
            <pc:docMk/>
            <pc:sldMk cId="2278018077" sldId="464"/>
            <ac:spMk id="3" creationId="{0BFC5C06-23AB-7447-B462-A16FE118083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9420ED-5493-40AF-93ED-07B5C68B4878}" type="doc">
      <dgm:prSet loTypeId="urn:microsoft.com/office/officeart/2005/8/layout/hierarchy2" loCatId="hierarchy" qsTypeId="urn:microsoft.com/office/officeart/2005/8/quickstyle/simple1" qsCatId="simple" csTypeId="urn:microsoft.com/office/officeart/2005/8/colors/colorful1" csCatId="colorful"/>
      <dgm:spPr/>
      <dgm:t>
        <a:bodyPr/>
        <a:lstStyle/>
        <a:p>
          <a:endParaRPr lang="en-US"/>
        </a:p>
      </dgm:t>
    </dgm:pt>
    <dgm:pt modelId="{8D2F79BB-2894-4CEB-AC4F-F316E4767FF9}">
      <dgm:prSet/>
      <dgm:spPr/>
      <dgm:t>
        <a:bodyPr/>
        <a:lstStyle/>
        <a:p>
          <a:r>
            <a:rPr lang="en-US" b="1"/>
            <a:t>The whole mechanism is that units are integrated with respect to structure; </a:t>
          </a:r>
          <a:endParaRPr lang="en-US"/>
        </a:p>
      </dgm:t>
    </dgm:pt>
    <dgm:pt modelId="{D1D63F76-AD34-4F17-B301-694A31A68EC9}" type="parTrans" cxnId="{DDCDD21F-0C33-4054-9F9B-3882F75AA754}">
      <dgm:prSet/>
      <dgm:spPr/>
      <dgm:t>
        <a:bodyPr/>
        <a:lstStyle/>
        <a:p>
          <a:endParaRPr lang="en-US"/>
        </a:p>
      </dgm:t>
    </dgm:pt>
    <dgm:pt modelId="{03D2FA99-37BD-45E6-B3F8-5F59CB827B07}" type="sibTrans" cxnId="{DDCDD21F-0C33-4054-9F9B-3882F75AA754}">
      <dgm:prSet/>
      <dgm:spPr/>
      <dgm:t>
        <a:bodyPr/>
        <a:lstStyle/>
        <a:p>
          <a:endParaRPr lang="en-US"/>
        </a:p>
      </dgm:t>
    </dgm:pt>
    <dgm:pt modelId="{FE80A89D-734D-422F-BE6E-A3BAE0C83757}">
      <dgm:prSet/>
      <dgm:spPr/>
      <dgm:t>
        <a:bodyPr/>
        <a:lstStyle/>
        <a:p>
          <a:r>
            <a:rPr lang="en-US" b="1"/>
            <a:t>Fundamental uncertainty exists in any structural form of testing</a:t>
          </a:r>
          <a:endParaRPr lang="en-US"/>
        </a:p>
      </dgm:t>
    </dgm:pt>
    <dgm:pt modelId="{9FEFE201-0904-4213-A748-DC5F36F6FC74}" type="parTrans" cxnId="{D108B71B-7AAB-40BB-87ED-1B4023F31331}">
      <dgm:prSet/>
      <dgm:spPr/>
      <dgm:t>
        <a:bodyPr/>
        <a:lstStyle/>
        <a:p>
          <a:endParaRPr lang="en-US"/>
        </a:p>
      </dgm:t>
    </dgm:pt>
    <dgm:pt modelId="{98349425-14B9-4E7B-A1C1-A9EDD65E5A70}" type="sibTrans" cxnId="{D108B71B-7AAB-40BB-87ED-1B4023F31331}">
      <dgm:prSet/>
      <dgm:spPr/>
      <dgm:t>
        <a:bodyPr/>
        <a:lstStyle/>
        <a:p>
          <a:endParaRPr lang="en-US"/>
        </a:p>
      </dgm:t>
    </dgm:pt>
    <dgm:pt modelId="{E2F8B08C-2AC1-44D7-AAC0-16CCD93C5AA5}">
      <dgm:prSet/>
      <dgm:spPr/>
      <dgm:t>
        <a:bodyPr/>
        <a:lstStyle/>
        <a:p>
          <a:r>
            <a:rPr lang="en-US"/>
            <a:t>As part of Integration You are testing </a:t>
          </a:r>
        </a:p>
      </dgm:t>
    </dgm:pt>
    <dgm:pt modelId="{C6555AE2-0432-471A-B269-D05E8D273FF4}" type="parTrans" cxnId="{09104320-1BE1-43AA-8BAB-94C903A790A9}">
      <dgm:prSet/>
      <dgm:spPr/>
      <dgm:t>
        <a:bodyPr/>
        <a:lstStyle/>
        <a:p>
          <a:endParaRPr lang="en-US"/>
        </a:p>
      </dgm:t>
    </dgm:pt>
    <dgm:pt modelId="{389C538A-D8E7-4A6A-89DF-B734DA93FD9F}" type="sibTrans" cxnId="{09104320-1BE1-43AA-8BAB-94C903A790A9}">
      <dgm:prSet/>
      <dgm:spPr/>
      <dgm:t>
        <a:bodyPr/>
        <a:lstStyle/>
        <a:p>
          <a:endParaRPr lang="en-US"/>
        </a:p>
      </dgm:t>
    </dgm:pt>
    <dgm:pt modelId="{763FFF8D-5F74-4299-B186-4889A6D724AF}">
      <dgm:prSet/>
      <dgm:spPr/>
      <dgm:t>
        <a:bodyPr/>
        <a:lstStyle/>
        <a:p>
          <a:r>
            <a:rPr lang="en-US"/>
            <a:t>Data Paths</a:t>
          </a:r>
        </a:p>
      </dgm:t>
    </dgm:pt>
    <dgm:pt modelId="{8D0FBAFA-E1DC-4E47-8BD0-363237F51BAB}" type="parTrans" cxnId="{18E3F371-727D-4AB7-BC52-308B65561AB9}">
      <dgm:prSet/>
      <dgm:spPr/>
      <dgm:t>
        <a:bodyPr/>
        <a:lstStyle/>
        <a:p>
          <a:endParaRPr lang="en-US"/>
        </a:p>
      </dgm:t>
    </dgm:pt>
    <dgm:pt modelId="{469E53B6-E20E-4C74-BF7B-06D8DB3FEB2E}" type="sibTrans" cxnId="{18E3F371-727D-4AB7-BC52-308B65561AB9}">
      <dgm:prSet/>
      <dgm:spPr/>
      <dgm:t>
        <a:bodyPr/>
        <a:lstStyle/>
        <a:p>
          <a:endParaRPr lang="en-US"/>
        </a:p>
      </dgm:t>
    </dgm:pt>
    <dgm:pt modelId="{9E13F05C-C5E8-4B81-879D-0082E4048158}">
      <dgm:prSet/>
      <dgm:spPr/>
      <dgm:t>
        <a:bodyPr/>
        <a:lstStyle/>
        <a:p>
          <a:r>
            <a:rPr lang="en-US"/>
            <a:t>Workflows</a:t>
          </a:r>
        </a:p>
      </dgm:t>
    </dgm:pt>
    <dgm:pt modelId="{9BD23E3D-938D-48A9-A5C2-D8D890DF5276}" type="parTrans" cxnId="{8E651246-3487-40DD-8DEB-818E0ED5F70A}">
      <dgm:prSet/>
      <dgm:spPr/>
      <dgm:t>
        <a:bodyPr/>
        <a:lstStyle/>
        <a:p>
          <a:endParaRPr lang="en-US"/>
        </a:p>
      </dgm:t>
    </dgm:pt>
    <dgm:pt modelId="{2C2071C1-5D90-462B-954E-F9813484D088}" type="sibTrans" cxnId="{8E651246-3487-40DD-8DEB-818E0ED5F70A}">
      <dgm:prSet/>
      <dgm:spPr/>
      <dgm:t>
        <a:bodyPr/>
        <a:lstStyle/>
        <a:p>
          <a:endParaRPr lang="en-US"/>
        </a:p>
      </dgm:t>
    </dgm:pt>
    <dgm:pt modelId="{523A33F2-AB9A-4065-B169-7A3C8CBF45E6}">
      <dgm:prSet/>
      <dgm:spPr/>
      <dgm:t>
        <a:bodyPr/>
        <a:lstStyle/>
        <a:p>
          <a:r>
            <a:rPr lang="en-US"/>
            <a:t>Business Logic</a:t>
          </a:r>
        </a:p>
      </dgm:t>
    </dgm:pt>
    <dgm:pt modelId="{8882F229-7EAF-4D66-9189-01C57A0D5434}" type="parTrans" cxnId="{09397167-2330-4DCC-84CD-624D29B34FF2}">
      <dgm:prSet/>
      <dgm:spPr/>
      <dgm:t>
        <a:bodyPr/>
        <a:lstStyle/>
        <a:p>
          <a:endParaRPr lang="en-US"/>
        </a:p>
      </dgm:t>
    </dgm:pt>
    <dgm:pt modelId="{B48FDA84-1726-4500-8096-71E8911BC2C9}" type="sibTrans" cxnId="{09397167-2330-4DCC-84CD-624D29B34FF2}">
      <dgm:prSet/>
      <dgm:spPr/>
      <dgm:t>
        <a:bodyPr/>
        <a:lstStyle/>
        <a:p>
          <a:endParaRPr lang="en-US"/>
        </a:p>
      </dgm:t>
    </dgm:pt>
    <dgm:pt modelId="{E0154E28-BFA8-B941-A2B8-27EB9FF8FB06}" type="pres">
      <dgm:prSet presAssocID="{6C9420ED-5493-40AF-93ED-07B5C68B4878}" presName="diagram" presStyleCnt="0">
        <dgm:presLayoutVars>
          <dgm:chPref val="1"/>
          <dgm:dir/>
          <dgm:animOne val="branch"/>
          <dgm:animLvl val="lvl"/>
          <dgm:resizeHandles val="exact"/>
        </dgm:presLayoutVars>
      </dgm:prSet>
      <dgm:spPr/>
    </dgm:pt>
    <dgm:pt modelId="{9E9C605D-F16D-A848-B082-69EBB2762391}" type="pres">
      <dgm:prSet presAssocID="{8D2F79BB-2894-4CEB-AC4F-F316E4767FF9}" presName="root1" presStyleCnt="0"/>
      <dgm:spPr/>
    </dgm:pt>
    <dgm:pt modelId="{3950C186-98E0-014C-96E0-6726749481A3}" type="pres">
      <dgm:prSet presAssocID="{8D2F79BB-2894-4CEB-AC4F-F316E4767FF9}" presName="LevelOneTextNode" presStyleLbl="node0" presStyleIdx="0" presStyleCnt="3">
        <dgm:presLayoutVars>
          <dgm:chPref val="3"/>
        </dgm:presLayoutVars>
      </dgm:prSet>
      <dgm:spPr/>
    </dgm:pt>
    <dgm:pt modelId="{F7223B72-DD2F-2043-B4F9-16801ED380D1}" type="pres">
      <dgm:prSet presAssocID="{8D2F79BB-2894-4CEB-AC4F-F316E4767FF9}" presName="level2hierChild" presStyleCnt="0"/>
      <dgm:spPr/>
    </dgm:pt>
    <dgm:pt modelId="{774576FF-6EE8-134E-8998-B34FEA101C77}" type="pres">
      <dgm:prSet presAssocID="{FE80A89D-734D-422F-BE6E-A3BAE0C83757}" presName="root1" presStyleCnt="0"/>
      <dgm:spPr/>
    </dgm:pt>
    <dgm:pt modelId="{A2204EFF-6C31-6F4B-9862-F6C9A074D69D}" type="pres">
      <dgm:prSet presAssocID="{FE80A89D-734D-422F-BE6E-A3BAE0C83757}" presName="LevelOneTextNode" presStyleLbl="node0" presStyleIdx="1" presStyleCnt="3">
        <dgm:presLayoutVars>
          <dgm:chPref val="3"/>
        </dgm:presLayoutVars>
      </dgm:prSet>
      <dgm:spPr/>
    </dgm:pt>
    <dgm:pt modelId="{8D9A2727-C741-0040-9BDD-7EF0D45B91AE}" type="pres">
      <dgm:prSet presAssocID="{FE80A89D-734D-422F-BE6E-A3BAE0C83757}" presName="level2hierChild" presStyleCnt="0"/>
      <dgm:spPr/>
    </dgm:pt>
    <dgm:pt modelId="{B9B5C0B2-E859-4D49-81FC-DDCA5D703B88}" type="pres">
      <dgm:prSet presAssocID="{E2F8B08C-2AC1-44D7-AAC0-16CCD93C5AA5}" presName="root1" presStyleCnt="0"/>
      <dgm:spPr/>
    </dgm:pt>
    <dgm:pt modelId="{984697C7-333F-8840-B405-7EB2DDA0D430}" type="pres">
      <dgm:prSet presAssocID="{E2F8B08C-2AC1-44D7-AAC0-16CCD93C5AA5}" presName="LevelOneTextNode" presStyleLbl="node0" presStyleIdx="2" presStyleCnt="3">
        <dgm:presLayoutVars>
          <dgm:chPref val="3"/>
        </dgm:presLayoutVars>
      </dgm:prSet>
      <dgm:spPr/>
    </dgm:pt>
    <dgm:pt modelId="{54393459-A460-7E43-A303-824851E88BA0}" type="pres">
      <dgm:prSet presAssocID="{E2F8B08C-2AC1-44D7-AAC0-16CCD93C5AA5}" presName="level2hierChild" presStyleCnt="0"/>
      <dgm:spPr/>
    </dgm:pt>
    <dgm:pt modelId="{4E82E051-9BA9-7948-8410-62816CDA8693}" type="pres">
      <dgm:prSet presAssocID="{8D0FBAFA-E1DC-4E47-8BD0-363237F51BAB}" presName="conn2-1" presStyleLbl="parChTrans1D2" presStyleIdx="0" presStyleCnt="3"/>
      <dgm:spPr/>
    </dgm:pt>
    <dgm:pt modelId="{2FC35D9A-F508-C343-B5B5-E19C843A745B}" type="pres">
      <dgm:prSet presAssocID="{8D0FBAFA-E1DC-4E47-8BD0-363237F51BAB}" presName="connTx" presStyleLbl="parChTrans1D2" presStyleIdx="0" presStyleCnt="3"/>
      <dgm:spPr/>
    </dgm:pt>
    <dgm:pt modelId="{7CC753E8-2EC8-3148-9FF9-8BBB6CA14710}" type="pres">
      <dgm:prSet presAssocID="{763FFF8D-5F74-4299-B186-4889A6D724AF}" presName="root2" presStyleCnt="0"/>
      <dgm:spPr/>
    </dgm:pt>
    <dgm:pt modelId="{BDEA5578-A8D1-7446-98DB-B7CCD50451F3}" type="pres">
      <dgm:prSet presAssocID="{763FFF8D-5F74-4299-B186-4889A6D724AF}" presName="LevelTwoTextNode" presStyleLbl="node2" presStyleIdx="0" presStyleCnt="3">
        <dgm:presLayoutVars>
          <dgm:chPref val="3"/>
        </dgm:presLayoutVars>
      </dgm:prSet>
      <dgm:spPr/>
    </dgm:pt>
    <dgm:pt modelId="{398FF0D6-2974-5648-B851-2E544337CB13}" type="pres">
      <dgm:prSet presAssocID="{763FFF8D-5F74-4299-B186-4889A6D724AF}" presName="level3hierChild" presStyleCnt="0"/>
      <dgm:spPr/>
    </dgm:pt>
    <dgm:pt modelId="{DF145571-FCB8-E143-A605-51E757614284}" type="pres">
      <dgm:prSet presAssocID="{9BD23E3D-938D-48A9-A5C2-D8D890DF5276}" presName="conn2-1" presStyleLbl="parChTrans1D2" presStyleIdx="1" presStyleCnt="3"/>
      <dgm:spPr/>
    </dgm:pt>
    <dgm:pt modelId="{6B874990-E522-8F47-8289-431AF20F37C2}" type="pres">
      <dgm:prSet presAssocID="{9BD23E3D-938D-48A9-A5C2-D8D890DF5276}" presName="connTx" presStyleLbl="parChTrans1D2" presStyleIdx="1" presStyleCnt="3"/>
      <dgm:spPr/>
    </dgm:pt>
    <dgm:pt modelId="{E42681D3-FBC6-E14B-9E0D-5DC48BFABA7F}" type="pres">
      <dgm:prSet presAssocID="{9E13F05C-C5E8-4B81-879D-0082E4048158}" presName="root2" presStyleCnt="0"/>
      <dgm:spPr/>
    </dgm:pt>
    <dgm:pt modelId="{B9053BC9-5A52-7141-A626-B17DEA16B85D}" type="pres">
      <dgm:prSet presAssocID="{9E13F05C-C5E8-4B81-879D-0082E4048158}" presName="LevelTwoTextNode" presStyleLbl="node2" presStyleIdx="1" presStyleCnt="3">
        <dgm:presLayoutVars>
          <dgm:chPref val="3"/>
        </dgm:presLayoutVars>
      </dgm:prSet>
      <dgm:spPr/>
    </dgm:pt>
    <dgm:pt modelId="{D5C99039-428D-B040-B598-4C74A5BA5F18}" type="pres">
      <dgm:prSet presAssocID="{9E13F05C-C5E8-4B81-879D-0082E4048158}" presName="level3hierChild" presStyleCnt="0"/>
      <dgm:spPr/>
    </dgm:pt>
    <dgm:pt modelId="{17F33D4A-0AB6-5E4A-B228-D01AD1EE3FF8}" type="pres">
      <dgm:prSet presAssocID="{8882F229-7EAF-4D66-9189-01C57A0D5434}" presName="conn2-1" presStyleLbl="parChTrans1D2" presStyleIdx="2" presStyleCnt="3"/>
      <dgm:spPr/>
    </dgm:pt>
    <dgm:pt modelId="{32572262-28D9-054E-9757-05CEE4113390}" type="pres">
      <dgm:prSet presAssocID="{8882F229-7EAF-4D66-9189-01C57A0D5434}" presName="connTx" presStyleLbl="parChTrans1D2" presStyleIdx="2" presStyleCnt="3"/>
      <dgm:spPr/>
    </dgm:pt>
    <dgm:pt modelId="{C0E0D858-40FE-A34C-BA6C-893AACFCF1ED}" type="pres">
      <dgm:prSet presAssocID="{523A33F2-AB9A-4065-B169-7A3C8CBF45E6}" presName="root2" presStyleCnt="0"/>
      <dgm:spPr/>
    </dgm:pt>
    <dgm:pt modelId="{C4BB299C-A77F-6E44-A902-BB1269C25791}" type="pres">
      <dgm:prSet presAssocID="{523A33F2-AB9A-4065-B169-7A3C8CBF45E6}" presName="LevelTwoTextNode" presStyleLbl="node2" presStyleIdx="2" presStyleCnt="3">
        <dgm:presLayoutVars>
          <dgm:chPref val="3"/>
        </dgm:presLayoutVars>
      </dgm:prSet>
      <dgm:spPr/>
    </dgm:pt>
    <dgm:pt modelId="{8324649C-0CDB-634B-B612-05CC82198BD5}" type="pres">
      <dgm:prSet presAssocID="{523A33F2-AB9A-4065-B169-7A3C8CBF45E6}" presName="level3hierChild" presStyleCnt="0"/>
      <dgm:spPr/>
    </dgm:pt>
  </dgm:ptLst>
  <dgm:cxnLst>
    <dgm:cxn modelId="{D108B71B-7AAB-40BB-87ED-1B4023F31331}" srcId="{6C9420ED-5493-40AF-93ED-07B5C68B4878}" destId="{FE80A89D-734D-422F-BE6E-A3BAE0C83757}" srcOrd="1" destOrd="0" parTransId="{9FEFE201-0904-4213-A748-DC5F36F6FC74}" sibTransId="{98349425-14B9-4E7B-A1C1-A9EDD65E5A70}"/>
    <dgm:cxn modelId="{DDCDD21F-0C33-4054-9F9B-3882F75AA754}" srcId="{6C9420ED-5493-40AF-93ED-07B5C68B4878}" destId="{8D2F79BB-2894-4CEB-AC4F-F316E4767FF9}" srcOrd="0" destOrd="0" parTransId="{D1D63F76-AD34-4F17-B301-694A31A68EC9}" sibTransId="{03D2FA99-37BD-45E6-B3F8-5F59CB827B07}"/>
    <dgm:cxn modelId="{09104320-1BE1-43AA-8BAB-94C903A790A9}" srcId="{6C9420ED-5493-40AF-93ED-07B5C68B4878}" destId="{E2F8B08C-2AC1-44D7-AAC0-16CCD93C5AA5}" srcOrd="2" destOrd="0" parTransId="{C6555AE2-0432-471A-B269-D05E8D273FF4}" sibTransId="{389C538A-D8E7-4A6A-89DF-B734DA93FD9F}"/>
    <dgm:cxn modelId="{BA26DD2A-1EA1-A545-B8EB-74416894D9BB}" type="presOf" srcId="{8D0FBAFA-E1DC-4E47-8BD0-363237F51BAB}" destId="{2FC35D9A-F508-C343-B5B5-E19C843A745B}" srcOrd="1" destOrd="0" presId="urn:microsoft.com/office/officeart/2005/8/layout/hierarchy2"/>
    <dgm:cxn modelId="{FC54C43C-F014-C34D-9911-DAFDAFD5D46A}" type="presOf" srcId="{8882F229-7EAF-4D66-9189-01C57A0D5434}" destId="{17F33D4A-0AB6-5E4A-B228-D01AD1EE3FF8}" srcOrd="0" destOrd="0" presId="urn:microsoft.com/office/officeart/2005/8/layout/hierarchy2"/>
    <dgm:cxn modelId="{A200613D-707D-5842-9B3F-44EBD04C16A8}" type="presOf" srcId="{9E13F05C-C5E8-4B81-879D-0082E4048158}" destId="{B9053BC9-5A52-7141-A626-B17DEA16B85D}" srcOrd="0" destOrd="0" presId="urn:microsoft.com/office/officeart/2005/8/layout/hierarchy2"/>
    <dgm:cxn modelId="{38FC4543-8C4F-E048-ABED-7B026C866C9F}" type="presOf" srcId="{8D0FBAFA-E1DC-4E47-8BD0-363237F51BAB}" destId="{4E82E051-9BA9-7948-8410-62816CDA8693}" srcOrd="0" destOrd="0" presId="urn:microsoft.com/office/officeart/2005/8/layout/hierarchy2"/>
    <dgm:cxn modelId="{8E651246-3487-40DD-8DEB-818E0ED5F70A}" srcId="{E2F8B08C-2AC1-44D7-AAC0-16CCD93C5AA5}" destId="{9E13F05C-C5E8-4B81-879D-0082E4048158}" srcOrd="1" destOrd="0" parTransId="{9BD23E3D-938D-48A9-A5C2-D8D890DF5276}" sibTransId="{2C2071C1-5D90-462B-954E-F9813484D088}"/>
    <dgm:cxn modelId="{D1CFC851-4C74-0F4D-8FA3-548FF7999981}" type="presOf" srcId="{523A33F2-AB9A-4065-B169-7A3C8CBF45E6}" destId="{C4BB299C-A77F-6E44-A902-BB1269C25791}" srcOrd="0" destOrd="0" presId="urn:microsoft.com/office/officeart/2005/8/layout/hierarchy2"/>
    <dgm:cxn modelId="{50A84460-6979-9646-A870-2BDE4786942D}" type="presOf" srcId="{9BD23E3D-938D-48A9-A5C2-D8D890DF5276}" destId="{6B874990-E522-8F47-8289-431AF20F37C2}" srcOrd="1" destOrd="0" presId="urn:microsoft.com/office/officeart/2005/8/layout/hierarchy2"/>
    <dgm:cxn modelId="{09397167-2330-4DCC-84CD-624D29B34FF2}" srcId="{E2F8B08C-2AC1-44D7-AAC0-16CCD93C5AA5}" destId="{523A33F2-AB9A-4065-B169-7A3C8CBF45E6}" srcOrd="2" destOrd="0" parTransId="{8882F229-7EAF-4D66-9189-01C57A0D5434}" sibTransId="{B48FDA84-1726-4500-8096-71E8911BC2C9}"/>
    <dgm:cxn modelId="{18E3F371-727D-4AB7-BC52-308B65561AB9}" srcId="{E2F8B08C-2AC1-44D7-AAC0-16CCD93C5AA5}" destId="{763FFF8D-5F74-4299-B186-4889A6D724AF}" srcOrd="0" destOrd="0" parTransId="{8D0FBAFA-E1DC-4E47-8BD0-363237F51BAB}" sibTransId="{469E53B6-E20E-4C74-BF7B-06D8DB3FEB2E}"/>
    <dgm:cxn modelId="{63CD3D93-C6EC-4441-A3E5-3E16A11301B2}" type="presOf" srcId="{8882F229-7EAF-4D66-9189-01C57A0D5434}" destId="{32572262-28D9-054E-9757-05CEE4113390}" srcOrd="1" destOrd="0" presId="urn:microsoft.com/office/officeart/2005/8/layout/hierarchy2"/>
    <dgm:cxn modelId="{A55CA693-FEE6-1B46-9363-E014316C257B}" type="presOf" srcId="{8D2F79BB-2894-4CEB-AC4F-F316E4767FF9}" destId="{3950C186-98E0-014C-96E0-6726749481A3}" srcOrd="0" destOrd="0" presId="urn:microsoft.com/office/officeart/2005/8/layout/hierarchy2"/>
    <dgm:cxn modelId="{E4524894-8B00-D946-8AA8-A3097A926C03}" type="presOf" srcId="{FE80A89D-734D-422F-BE6E-A3BAE0C83757}" destId="{A2204EFF-6C31-6F4B-9862-F6C9A074D69D}" srcOrd="0" destOrd="0" presId="urn:microsoft.com/office/officeart/2005/8/layout/hierarchy2"/>
    <dgm:cxn modelId="{1C08449E-1E45-5740-870E-41D2611094B7}" type="presOf" srcId="{9BD23E3D-938D-48A9-A5C2-D8D890DF5276}" destId="{DF145571-FCB8-E143-A605-51E757614284}" srcOrd="0" destOrd="0" presId="urn:microsoft.com/office/officeart/2005/8/layout/hierarchy2"/>
    <dgm:cxn modelId="{E76C29E0-11BD-474A-A4D9-803E60A538DA}" type="presOf" srcId="{763FFF8D-5F74-4299-B186-4889A6D724AF}" destId="{BDEA5578-A8D1-7446-98DB-B7CCD50451F3}" srcOrd="0" destOrd="0" presId="urn:microsoft.com/office/officeart/2005/8/layout/hierarchy2"/>
    <dgm:cxn modelId="{C866B3E7-266C-0C46-8285-3C8AD9730D90}" type="presOf" srcId="{E2F8B08C-2AC1-44D7-AAC0-16CCD93C5AA5}" destId="{984697C7-333F-8840-B405-7EB2DDA0D430}" srcOrd="0" destOrd="0" presId="urn:microsoft.com/office/officeart/2005/8/layout/hierarchy2"/>
    <dgm:cxn modelId="{4B4B4AF0-0AEB-FE43-961A-63962B37DE66}" type="presOf" srcId="{6C9420ED-5493-40AF-93ED-07B5C68B4878}" destId="{E0154E28-BFA8-B941-A2B8-27EB9FF8FB06}" srcOrd="0" destOrd="0" presId="urn:microsoft.com/office/officeart/2005/8/layout/hierarchy2"/>
    <dgm:cxn modelId="{2FC75C8C-744B-F547-BB19-7CD6E2F467BC}" type="presParOf" srcId="{E0154E28-BFA8-B941-A2B8-27EB9FF8FB06}" destId="{9E9C605D-F16D-A848-B082-69EBB2762391}" srcOrd="0" destOrd="0" presId="urn:microsoft.com/office/officeart/2005/8/layout/hierarchy2"/>
    <dgm:cxn modelId="{4932DC17-630A-0F4E-A981-8B52BC95DCA9}" type="presParOf" srcId="{9E9C605D-F16D-A848-B082-69EBB2762391}" destId="{3950C186-98E0-014C-96E0-6726749481A3}" srcOrd="0" destOrd="0" presId="urn:microsoft.com/office/officeart/2005/8/layout/hierarchy2"/>
    <dgm:cxn modelId="{96884BA2-EF67-2B4F-910E-694AA44CEEFE}" type="presParOf" srcId="{9E9C605D-F16D-A848-B082-69EBB2762391}" destId="{F7223B72-DD2F-2043-B4F9-16801ED380D1}" srcOrd="1" destOrd="0" presId="urn:microsoft.com/office/officeart/2005/8/layout/hierarchy2"/>
    <dgm:cxn modelId="{C4571B0A-3901-1C4E-A8BC-9C0B9B905909}" type="presParOf" srcId="{E0154E28-BFA8-B941-A2B8-27EB9FF8FB06}" destId="{774576FF-6EE8-134E-8998-B34FEA101C77}" srcOrd="1" destOrd="0" presId="urn:microsoft.com/office/officeart/2005/8/layout/hierarchy2"/>
    <dgm:cxn modelId="{185B03CF-5D1B-1E47-AC08-23A5A17F374F}" type="presParOf" srcId="{774576FF-6EE8-134E-8998-B34FEA101C77}" destId="{A2204EFF-6C31-6F4B-9862-F6C9A074D69D}" srcOrd="0" destOrd="0" presId="urn:microsoft.com/office/officeart/2005/8/layout/hierarchy2"/>
    <dgm:cxn modelId="{9FC8F74F-EE56-9341-8457-3B7CA50129A2}" type="presParOf" srcId="{774576FF-6EE8-134E-8998-B34FEA101C77}" destId="{8D9A2727-C741-0040-9BDD-7EF0D45B91AE}" srcOrd="1" destOrd="0" presId="urn:microsoft.com/office/officeart/2005/8/layout/hierarchy2"/>
    <dgm:cxn modelId="{2308D7D5-C169-1D49-B03C-3D303200C42A}" type="presParOf" srcId="{E0154E28-BFA8-B941-A2B8-27EB9FF8FB06}" destId="{B9B5C0B2-E859-4D49-81FC-DDCA5D703B88}" srcOrd="2" destOrd="0" presId="urn:microsoft.com/office/officeart/2005/8/layout/hierarchy2"/>
    <dgm:cxn modelId="{7FAFB9B7-7DA9-A642-92D0-1CFDE384BF82}" type="presParOf" srcId="{B9B5C0B2-E859-4D49-81FC-DDCA5D703B88}" destId="{984697C7-333F-8840-B405-7EB2DDA0D430}" srcOrd="0" destOrd="0" presId="urn:microsoft.com/office/officeart/2005/8/layout/hierarchy2"/>
    <dgm:cxn modelId="{2B0533E1-352C-D147-9F54-5319A7160F09}" type="presParOf" srcId="{B9B5C0B2-E859-4D49-81FC-DDCA5D703B88}" destId="{54393459-A460-7E43-A303-824851E88BA0}" srcOrd="1" destOrd="0" presId="urn:microsoft.com/office/officeart/2005/8/layout/hierarchy2"/>
    <dgm:cxn modelId="{3E8098A9-2BFC-914F-9D05-B623C0DB0F94}" type="presParOf" srcId="{54393459-A460-7E43-A303-824851E88BA0}" destId="{4E82E051-9BA9-7948-8410-62816CDA8693}" srcOrd="0" destOrd="0" presId="urn:microsoft.com/office/officeart/2005/8/layout/hierarchy2"/>
    <dgm:cxn modelId="{8D667796-4A20-7B4D-9C4C-3226F6D92805}" type="presParOf" srcId="{4E82E051-9BA9-7948-8410-62816CDA8693}" destId="{2FC35D9A-F508-C343-B5B5-E19C843A745B}" srcOrd="0" destOrd="0" presId="urn:microsoft.com/office/officeart/2005/8/layout/hierarchy2"/>
    <dgm:cxn modelId="{C5DF497E-F38F-6C42-8EB8-6E040CF180CB}" type="presParOf" srcId="{54393459-A460-7E43-A303-824851E88BA0}" destId="{7CC753E8-2EC8-3148-9FF9-8BBB6CA14710}" srcOrd="1" destOrd="0" presId="urn:microsoft.com/office/officeart/2005/8/layout/hierarchy2"/>
    <dgm:cxn modelId="{BB4F4B13-C8B3-984C-BF49-38CB194D7A12}" type="presParOf" srcId="{7CC753E8-2EC8-3148-9FF9-8BBB6CA14710}" destId="{BDEA5578-A8D1-7446-98DB-B7CCD50451F3}" srcOrd="0" destOrd="0" presId="urn:microsoft.com/office/officeart/2005/8/layout/hierarchy2"/>
    <dgm:cxn modelId="{1C4D4675-FE97-B842-8966-2916A50F8261}" type="presParOf" srcId="{7CC753E8-2EC8-3148-9FF9-8BBB6CA14710}" destId="{398FF0D6-2974-5648-B851-2E544337CB13}" srcOrd="1" destOrd="0" presId="urn:microsoft.com/office/officeart/2005/8/layout/hierarchy2"/>
    <dgm:cxn modelId="{3223AB4D-8EE6-C040-AFA7-8CCCABA295C7}" type="presParOf" srcId="{54393459-A460-7E43-A303-824851E88BA0}" destId="{DF145571-FCB8-E143-A605-51E757614284}" srcOrd="2" destOrd="0" presId="urn:microsoft.com/office/officeart/2005/8/layout/hierarchy2"/>
    <dgm:cxn modelId="{A841A107-1FC7-1940-822C-ABEFB508ABE8}" type="presParOf" srcId="{DF145571-FCB8-E143-A605-51E757614284}" destId="{6B874990-E522-8F47-8289-431AF20F37C2}" srcOrd="0" destOrd="0" presId="urn:microsoft.com/office/officeart/2005/8/layout/hierarchy2"/>
    <dgm:cxn modelId="{62D48A8E-DFA1-B74D-AECD-D0CD623EC2DF}" type="presParOf" srcId="{54393459-A460-7E43-A303-824851E88BA0}" destId="{E42681D3-FBC6-E14B-9E0D-5DC48BFABA7F}" srcOrd="3" destOrd="0" presId="urn:microsoft.com/office/officeart/2005/8/layout/hierarchy2"/>
    <dgm:cxn modelId="{9073C118-05B9-A14B-8906-C400CC7A4625}" type="presParOf" srcId="{E42681D3-FBC6-E14B-9E0D-5DC48BFABA7F}" destId="{B9053BC9-5A52-7141-A626-B17DEA16B85D}" srcOrd="0" destOrd="0" presId="urn:microsoft.com/office/officeart/2005/8/layout/hierarchy2"/>
    <dgm:cxn modelId="{EC0739A3-FD5A-3443-9A51-30E0AAFB61DE}" type="presParOf" srcId="{E42681D3-FBC6-E14B-9E0D-5DC48BFABA7F}" destId="{D5C99039-428D-B040-B598-4C74A5BA5F18}" srcOrd="1" destOrd="0" presId="urn:microsoft.com/office/officeart/2005/8/layout/hierarchy2"/>
    <dgm:cxn modelId="{D51E1B4F-30B5-674F-AFE3-DF22FC2B0689}" type="presParOf" srcId="{54393459-A460-7E43-A303-824851E88BA0}" destId="{17F33D4A-0AB6-5E4A-B228-D01AD1EE3FF8}" srcOrd="4" destOrd="0" presId="urn:microsoft.com/office/officeart/2005/8/layout/hierarchy2"/>
    <dgm:cxn modelId="{A4C7646C-9462-2348-8A68-70436291AD3C}" type="presParOf" srcId="{17F33D4A-0AB6-5E4A-B228-D01AD1EE3FF8}" destId="{32572262-28D9-054E-9757-05CEE4113390}" srcOrd="0" destOrd="0" presId="urn:microsoft.com/office/officeart/2005/8/layout/hierarchy2"/>
    <dgm:cxn modelId="{266AAB09-C1D2-0648-AD21-97239B619B94}" type="presParOf" srcId="{54393459-A460-7E43-A303-824851E88BA0}" destId="{C0E0D858-40FE-A34C-BA6C-893AACFCF1ED}" srcOrd="5" destOrd="0" presId="urn:microsoft.com/office/officeart/2005/8/layout/hierarchy2"/>
    <dgm:cxn modelId="{E425AB60-E47B-0841-88A2-2459EFBD8CA2}" type="presParOf" srcId="{C0E0D858-40FE-A34C-BA6C-893AACFCF1ED}" destId="{C4BB299C-A77F-6E44-A902-BB1269C25791}" srcOrd="0" destOrd="0" presId="urn:microsoft.com/office/officeart/2005/8/layout/hierarchy2"/>
    <dgm:cxn modelId="{DC5A0C9D-190E-9D4C-9A7A-E28816D10BC4}" type="presParOf" srcId="{C0E0D858-40FE-A34C-BA6C-893AACFCF1ED}" destId="{8324649C-0CDB-634B-B612-05CC82198BD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0C186-98E0-014C-96E0-6726749481A3}">
      <dsp:nvSpPr>
        <dsp:cNvPr id="0" name=""/>
        <dsp:cNvSpPr/>
      </dsp:nvSpPr>
      <dsp:spPr>
        <a:xfrm>
          <a:off x="209811" y="1346"/>
          <a:ext cx="2476916" cy="12384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The whole mechanism is that units are integrated with respect to structure; </a:t>
          </a:r>
          <a:endParaRPr lang="en-US" sz="2000" kern="1200"/>
        </a:p>
      </dsp:txBody>
      <dsp:txXfrm>
        <a:off x="246084" y="37619"/>
        <a:ext cx="2404370" cy="1165912"/>
      </dsp:txXfrm>
    </dsp:sp>
    <dsp:sp modelId="{A2204EFF-6C31-6F4B-9862-F6C9A074D69D}">
      <dsp:nvSpPr>
        <dsp:cNvPr id="0" name=""/>
        <dsp:cNvSpPr/>
      </dsp:nvSpPr>
      <dsp:spPr>
        <a:xfrm>
          <a:off x="209811" y="1425573"/>
          <a:ext cx="2476916" cy="12384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Fundamental uncertainty exists in any structural form of testing</a:t>
          </a:r>
          <a:endParaRPr lang="en-US" sz="2000" kern="1200"/>
        </a:p>
      </dsp:txBody>
      <dsp:txXfrm>
        <a:off x="246084" y="1461846"/>
        <a:ext cx="2404370" cy="1165912"/>
      </dsp:txXfrm>
    </dsp:sp>
    <dsp:sp modelId="{984697C7-333F-8840-B405-7EB2DDA0D430}">
      <dsp:nvSpPr>
        <dsp:cNvPr id="0" name=""/>
        <dsp:cNvSpPr/>
      </dsp:nvSpPr>
      <dsp:spPr>
        <a:xfrm>
          <a:off x="209811" y="2849800"/>
          <a:ext cx="2476916" cy="12384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As part of Integration You are testing </a:t>
          </a:r>
        </a:p>
      </dsp:txBody>
      <dsp:txXfrm>
        <a:off x="246084" y="2886073"/>
        <a:ext cx="2404370" cy="1165912"/>
      </dsp:txXfrm>
    </dsp:sp>
    <dsp:sp modelId="{4E82E051-9BA9-7948-8410-62816CDA8693}">
      <dsp:nvSpPr>
        <dsp:cNvPr id="0" name=""/>
        <dsp:cNvSpPr/>
      </dsp:nvSpPr>
      <dsp:spPr>
        <a:xfrm rot="18289469">
          <a:off x="2314638" y="2736701"/>
          <a:ext cx="1734947" cy="40429"/>
        </a:xfrm>
        <a:custGeom>
          <a:avLst/>
          <a:gdLst/>
          <a:ahLst/>
          <a:cxnLst/>
          <a:rect l="0" t="0" r="0" b="0"/>
          <a:pathLst>
            <a:path>
              <a:moveTo>
                <a:pt x="0" y="20214"/>
              </a:moveTo>
              <a:lnTo>
                <a:pt x="1734947" y="2021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138738" y="2713542"/>
        <a:ext cx="86747" cy="86747"/>
      </dsp:txXfrm>
    </dsp:sp>
    <dsp:sp modelId="{BDEA5578-A8D1-7446-98DB-B7CCD50451F3}">
      <dsp:nvSpPr>
        <dsp:cNvPr id="0" name=""/>
        <dsp:cNvSpPr/>
      </dsp:nvSpPr>
      <dsp:spPr>
        <a:xfrm>
          <a:off x="3677495" y="1425573"/>
          <a:ext cx="2476916" cy="12384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Data Paths</a:t>
          </a:r>
        </a:p>
      </dsp:txBody>
      <dsp:txXfrm>
        <a:off x="3713768" y="1461846"/>
        <a:ext cx="2404370" cy="1165912"/>
      </dsp:txXfrm>
    </dsp:sp>
    <dsp:sp modelId="{DF145571-FCB8-E143-A605-51E757614284}">
      <dsp:nvSpPr>
        <dsp:cNvPr id="0" name=""/>
        <dsp:cNvSpPr/>
      </dsp:nvSpPr>
      <dsp:spPr>
        <a:xfrm>
          <a:off x="2686728" y="3448814"/>
          <a:ext cx="990766" cy="40429"/>
        </a:xfrm>
        <a:custGeom>
          <a:avLst/>
          <a:gdLst/>
          <a:ahLst/>
          <a:cxnLst/>
          <a:rect l="0" t="0" r="0" b="0"/>
          <a:pathLst>
            <a:path>
              <a:moveTo>
                <a:pt x="0" y="20214"/>
              </a:moveTo>
              <a:lnTo>
                <a:pt x="990766" y="2021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57342" y="3444260"/>
        <a:ext cx="49538" cy="49538"/>
      </dsp:txXfrm>
    </dsp:sp>
    <dsp:sp modelId="{B9053BC9-5A52-7141-A626-B17DEA16B85D}">
      <dsp:nvSpPr>
        <dsp:cNvPr id="0" name=""/>
        <dsp:cNvSpPr/>
      </dsp:nvSpPr>
      <dsp:spPr>
        <a:xfrm>
          <a:off x="3677495" y="2849800"/>
          <a:ext cx="2476916" cy="12384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Workflows</a:t>
          </a:r>
        </a:p>
      </dsp:txBody>
      <dsp:txXfrm>
        <a:off x="3713768" y="2886073"/>
        <a:ext cx="2404370" cy="1165912"/>
      </dsp:txXfrm>
    </dsp:sp>
    <dsp:sp modelId="{17F33D4A-0AB6-5E4A-B228-D01AD1EE3FF8}">
      <dsp:nvSpPr>
        <dsp:cNvPr id="0" name=""/>
        <dsp:cNvSpPr/>
      </dsp:nvSpPr>
      <dsp:spPr>
        <a:xfrm rot="3310531">
          <a:off x="2314638" y="4160928"/>
          <a:ext cx="1734947" cy="40429"/>
        </a:xfrm>
        <a:custGeom>
          <a:avLst/>
          <a:gdLst/>
          <a:ahLst/>
          <a:cxnLst/>
          <a:rect l="0" t="0" r="0" b="0"/>
          <a:pathLst>
            <a:path>
              <a:moveTo>
                <a:pt x="0" y="20214"/>
              </a:moveTo>
              <a:lnTo>
                <a:pt x="1734947" y="20214"/>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138738" y="4137769"/>
        <a:ext cx="86747" cy="86747"/>
      </dsp:txXfrm>
    </dsp:sp>
    <dsp:sp modelId="{C4BB299C-A77F-6E44-A902-BB1269C25791}">
      <dsp:nvSpPr>
        <dsp:cNvPr id="0" name=""/>
        <dsp:cNvSpPr/>
      </dsp:nvSpPr>
      <dsp:spPr>
        <a:xfrm>
          <a:off x="3677495" y="4274027"/>
          <a:ext cx="2476916" cy="123845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Business Logic</a:t>
          </a:r>
        </a:p>
      </dsp:txBody>
      <dsp:txXfrm>
        <a:off x="3713768" y="4310300"/>
        <a:ext cx="2404370" cy="11659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01C66C-7FC6-4BBF-930F-67969695708C}" type="datetimeFigureOut">
              <a:rPr lang="en-US" smtClean="0"/>
              <a:t>4/6/22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A76DA-E692-4C81-8554-878E91F46D63}" type="slidenum">
              <a:rPr lang="en-US" smtClean="0"/>
              <a:t>‹#›</a:t>
            </a:fld>
            <a:endParaRPr lang="en-US"/>
          </a:p>
        </p:txBody>
      </p:sp>
    </p:spTree>
    <p:extLst>
      <p:ext uri="{BB962C8B-B14F-4D97-AF65-F5344CB8AC3E}">
        <p14:creationId xmlns:p14="http://schemas.microsoft.com/office/powerpoint/2010/main" val="171796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blogs.mulesoft.com</a:t>
            </a:r>
            <a:r>
              <a:rPr lang="en-US" dirty="0"/>
              <a:t>/wp-content/uploads/2011/04/</a:t>
            </a:r>
            <a:r>
              <a:rPr lang="en-US" dirty="0" err="1"/>
              <a:t>SOA_Metamodel.png</a:t>
            </a:r>
            <a:endParaRPr lang="en-US" dirty="0"/>
          </a:p>
          <a:p>
            <a:endParaRPr lang="en-US" dirty="0"/>
          </a:p>
        </p:txBody>
      </p:sp>
      <p:sp>
        <p:nvSpPr>
          <p:cNvPr id="4" name="Slide Number Placeholder 3"/>
          <p:cNvSpPr>
            <a:spLocks noGrp="1"/>
          </p:cNvSpPr>
          <p:nvPr>
            <p:ph type="sldNum" sz="quarter" idx="5"/>
          </p:nvPr>
        </p:nvSpPr>
        <p:spPr/>
        <p:txBody>
          <a:bodyPr/>
          <a:lstStyle/>
          <a:p>
            <a:fld id="{62FA76DA-E692-4C81-8554-878E91F46D63}" type="slidenum">
              <a:rPr lang="en-US" smtClean="0"/>
              <a:t>34</a:t>
            </a:fld>
            <a:endParaRPr lang="en-US"/>
          </a:p>
        </p:txBody>
      </p:sp>
    </p:spTree>
    <p:extLst>
      <p:ext uri="{BB962C8B-B14F-4D97-AF65-F5344CB8AC3E}">
        <p14:creationId xmlns:p14="http://schemas.microsoft.com/office/powerpoint/2010/main" val="1152048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AB5FB86-26FB-4713-975B-EC9B773D8C2A}" type="datetimeFigureOut">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D05DD-50CA-4407-892E-B948387EE5BC}" type="slidenum">
              <a:rPr lang="en-US" smtClean="0"/>
              <a:t>‹#›</a:t>
            </a:fld>
            <a:endParaRPr lang="en-US"/>
          </a:p>
        </p:txBody>
      </p:sp>
    </p:spTree>
    <p:extLst>
      <p:ext uri="{BB962C8B-B14F-4D97-AF65-F5344CB8AC3E}">
        <p14:creationId xmlns:p14="http://schemas.microsoft.com/office/powerpoint/2010/main" val="2608897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B5FB86-26FB-4713-975B-EC9B773D8C2A}" type="datetimeFigureOut">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D05DD-50CA-4407-892E-B948387EE5BC}" type="slidenum">
              <a:rPr lang="en-US" smtClean="0"/>
              <a:t>‹#›</a:t>
            </a:fld>
            <a:endParaRPr lang="en-US"/>
          </a:p>
        </p:txBody>
      </p:sp>
    </p:spTree>
    <p:extLst>
      <p:ext uri="{BB962C8B-B14F-4D97-AF65-F5344CB8AC3E}">
        <p14:creationId xmlns:p14="http://schemas.microsoft.com/office/powerpoint/2010/main" val="97161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B5FB86-26FB-4713-975B-EC9B773D8C2A}" type="datetimeFigureOut">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D05DD-50CA-4407-892E-B948387EE5BC}" type="slidenum">
              <a:rPr lang="en-US" smtClean="0"/>
              <a:t>‹#›</a:t>
            </a:fld>
            <a:endParaRPr lang="en-US"/>
          </a:p>
        </p:txBody>
      </p:sp>
    </p:spTree>
    <p:extLst>
      <p:ext uri="{BB962C8B-B14F-4D97-AF65-F5344CB8AC3E}">
        <p14:creationId xmlns:p14="http://schemas.microsoft.com/office/powerpoint/2010/main" val="1650569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B5FB86-26FB-4713-975B-EC9B773D8C2A}" type="datetimeFigureOut">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D05DD-50CA-4407-892E-B948387EE5BC}" type="slidenum">
              <a:rPr lang="en-US" smtClean="0"/>
              <a:t>‹#›</a:t>
            </a:fld>
            <a:endParaRPr lang="en-US"/>
          </a:p>
        </p:txBody>
      </p:sp>
    </p:spTree>
    <p:extLst>
      <p:ext uri="{BB962C8B-B14F-4D97-AF65-F5344CB8AC3E}">
        <p14:creationId xmlns:p14="http://schemas.microsoft.com/office/powerpoint/2010/main" val="2249731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B5FB86-26FB-4713-975B-EC9B773D8C2A}" type="datetimeFigureOut">
              <a:rPr lang="en-US" smtClean="0"/>
              <a:t>4/6/22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6D05DD-50CA-4407-892E-B948387EE5BC}" type="slidenum">
              <a:rPr lang="en-US" smtClean="0"/>
              <a:t>‹#›</a:t>
            </a:fld>
            <a:endParaRPr lang="en-US"/>
          </a:p>
        </p:txBody>
      </p:sp>
    </p:spTree>
    <p:extLst>
      <p:ext uri="{BB962C8B-B14F-4D97-AF65-F5344CB8AC3E}">
        <p14:creationId xmlns:p14="http://schemas.microsoft.com/office/powerpoint/2010/main" val="361270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B5FB86-26FB-4713-975B-EC9B773D8C2A}" type="datetimeFigureOut">
              <a:rPr lang="en-US" smtClean="0"/>
              <a:t>4/6/22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D05DD-50CA-4407-892E-B948387EE5BC}" type="slidenum">
              <a:rPr lang="en-US" smtClean="0"/>
              <a:t>‹#›</a:t>
            </a:fld>
            <a:endParaRPr lang="en-US"/>
          </a:p>
        </p:txBody>
      </p:sp>
    </p:spTree>
    <p:extLst>
      <p:ext uri="{BB962C8B-B14F-4D97-AF65-F5344CB8AC3E}">
        <p14:creationId xmlns:p14="http://schemas.microsoft.com/office/powerpoint/2010/main" val="2952145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B5FB86-26FB-4713-975B-EC9B773D8C2A}" type="datetimeFigureOut">
              <a:rPr lang="en-US" smtClean="0"/>
              <a:t>4/6/22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6D05DD-50CA-4407-892E-B948387EE5BC}" type="slidenum">
              <a:rPr lang="en-US" smtClean="0"/>
              <a:t>‹#›</a:t>
            </a:fld>
            <a:endParaRPr lang="en-US"/>
          </a:p>
        </p:txBody>
      </p:sp>
    </p:spTree>
    <p:extLst>
      <p:ext uri="{BB962C8B-B14F-4D97-AF65-F5344CB8AC3E}">
        <p14:creationId xmlns:p14="http://schemas.microsoft.com/office/powerpoint/2010/main" val="519346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B5FB86-26FB-4713-975B-EC9B773D8C2A}" type="datetimeFigureOut">
              <a:rPr lang="en-US" smtClean="0"/>
              <a:t>4/6/22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6D05DD-50CA-4407-892E-B948387EE5BC}" type="slidenum">
              <a:rPr lang="en-US" smtClean="0"/>
              <a:t>‹#›</a:t>
            </a:fld>
            <a:endParaRPr lang="en-US"/>
          </a:p>
        </p:txBody>
      </p:sp>
    </p:spTree>
    <p:extLst>
      <p:ext uri="{BB962C8B-B14F-4D97-AF65-F5344CB8AC3E}">
        <p14:creationId xmlns:p14="http://schemas.microsoft.com/office/powerpoint/2010/main" val="2796442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B5FB86-26FB-4713-975B-EC9B773D8C2A}" type="datetimeFigureOut">
              <a:rPr lang="en-US" smtClean="0"/>
              <a:t>4/6/22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6D05DD-50CA-4407-892E-B948387EE5BC}" type="slidenum">
              <a:rPr lang="en-US" smtClean="0"/>
              <a:t>‹#›</a:t>
            </a:fld>
            <a:endParaRPr lang="en-US"/>
          </a:p>
        </p:txBody>
      </p:sp>
    </p:spTree>
    <p:extLst>
      <p:ext uri="{BB962C8B-B14F-4D97-AF65-F5344CB8AC3E}">
        <p14:creationId xmlns:p14="http://schemas.microsoft.com/office/powerpoint/2010/main" val="2559542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B5FB86-26FB-4713-975B-EC9B773D8C2A}" type="datetimeFigureOut">
              <a:rPr lang="en-US" smtClean="0"/>
              <a:t>4/6/22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D05DD-50CA-4407-892E-B948387EE5BC}" type="slidenum">
              <a:rPr lang="en-US" smtClean="0"/>
              <a:t>‹#›</a:t>
            </a:fld>
            <a:endParaRPr lang="en-US"/>
          </a:p>
        </p:txBody>
      </p:sp>
    </p:spTree>
    <p:extLst>
      <p:ext uri="{BB962C8B-B14F-4D97-AF65-F5344CB8AC3E}">
        <p14:creationId xmlns:p14="http://schemas.microsoft.com/office/powerpoint/2010/main" val="4003998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B5FB86-26FB-4713-975B-EC9B773D8C2A}" type="datetimeFigureOut">
              <a:rPr lang="en-US" smtClean="0"/>
              <a:t>4/6/22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6D05DD-50CA-4407-892E-B948387EE5BC}" type="slidenum">
              <a:rPr lang="en-US" smtClean="0"/>
              <a:t>‹#›</a:t>
            </a:fld>
            <a:endParaRPr lang="en-US"/>
          </a:p>
        </p:txBody>
      </p:sp>
    </p:spTree>
    <p:extLst>
      <p:ext uri="{BB962C8B-B14F-4D97-AF65-F5344CB8AC3E}">
        <p14:creationId xmlns:p14="http://schemas.microsoft.com/office/powerpoint/2010/main" val="2010492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B5FB86-26FB-4713-975B-EC9B773D8C2A}" type="datetimeFigureOut">
              <a:rPr lang="en-US" smtClean="0"/>
              <a:t>4/6/22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D05DD-50CA-4407-892E-B948387EE5BC}" type="slidenum">
              <a:rPr lang="en-US" smtClean="0"/>
              <a:t>‹#›</a:t>
            </a:fld>
            <a:endParaRPr lang="en-US"/>
          </a:p>
        </p:txBody>
      </p:sp>
    </p:spTree>
    <p:extLst>
      <p:ext uri="{BB962C8B-B14F-4D97-AF65-F5344CB8AC3E}">
        <p14:creationId xmlns:p14="http://schemas.microsoft.com/office/powerpoint/2010/main" val="333660227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ing.oreilly.com/library/view/software-testing-4th/9781466560680/"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software-testing-4th/9781466560680/"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gif"/></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2.xml"/><Relationship Id="rId1" Type="http://schemas.openxmlformats.org/officeDocument/2006/relationships/customXml" Target="../../customXml/item1.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ustomXml" Target="../../customXml/item5.xml"/><Relationship Id="rId2" Type="http://schemas.openxmlformats.org/officeDocument/2006/relationships/customXml" Target="../../customXml/item4.xml"/><Relationship Id="rId1" Type="http://schemas.openxmlformats.org/officeDocument/2006/relationships/customXml" Target="../../customXml/item3.xml"/><Relationship Id="rId5" Type="http://schemas.openxmlformats.org/officeDocument/2006/relationships/slideLayout" Target="../slideLayouts/slideLayout7.xml"/><Relationship Id="rId4" Type="http://schemas.openxmlformats.org/officeDocument/2006/relationships/customXml" Target="../../customXml/item6.xml"/></Relationships>
</file>

<file path=ppt/slides/_rels/slide38.xml.rels><?xml version="1.0" encoding="UTF-8" standalone="yes"?>
<Relationships xmlns="http://schemas.openxmlformats.org/package/2006/relationships"><Relationship Id="rId3" Type="http://schemas.openxmlformats.org/officeDocument/2006/relationships/customXml" Target="../../customXml/item9.xml"/><Relationship Id="rId2" Type="http://schemas.openxmlformats.org/officeDocument/2006/relationships/customXml" Target="../../customXml/item8.xml"/><Relationship Id="rId1" Type="http://schemas.openxmlformats.org/officeDocument/2006/relationships/customXml" Target="../../customXml/item7.xml"/><Relationship Id="rId5" Type="http://schemas.openxmlformats.org/officeDocument/2006/relationships/slideLayout" Target="../slideLayouts/slideLayout7.xml"/><Relationship Id="rId4" Type="http://schemas.openxmlformats.org/officeDocument/2006/relationships/customXml" Target="../../customXml/item10.xml"/></Relationships>
</file>

<file path=ppt/slides/_rels/slide39.xml.rels><?xml version="1.0" encoding="UTF-8" standalone="yes"?>
<Relationships xmlns="http://schemas.openxmlformats.org/package/2006/relationships"><Relationship Id="rId3" Type="http://schemas.openxmlformats.org/officeDocument/2006/relationships/customXml" Target="../../customXml/item13.xml"/><Relationship Id="rId2" Type="http://schemas.openxmlformats.org/officeDocument/2006/relationships/customXml" Target="../../customXml/item12.xml"/><Relationship Id="rId1" Type="http://schemas.openxmlformats.org/officeDocument/2006/relationships/customXml" Target="../../customXml/item11.xml"/><Relationship Id="rId5" Type="http://schemas.openxmlformats.org/officeDocument/2006/relationships/slideLayout" Target="../slideLayouts/slideLayout7.xml"/><Relationship Id="rId4" Type="http://schemas.openxmlformats.org/officeDocument/2006/relationships/customXml" Target="../../customXml/item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customXml/item22.xml"/><Relationship Id="rId13" Type="http://schemas.openxmlformats.org/officeDocument/2006/relationships/customXml" Target="../../customXml/item27.xml"/><Relationship Id="rId18" Type="http://schemas.openxmlformats.org/officeDocument/2006/relationships/customXml" Target="../../customXml/item32.xml"/><Relationship Id="rId3" Type="http://schemas.openxmlformats.org/officeDocument/2006/relationships/customXml" Target="../../customXml/item17.xml"/><Relationship Id="rId7" Type="http://schemas.openxmlformats.org/officeDocument/2006/relationships/customXml" Target="../../customXml/item21.xml"/><Relationship Id="rId12" Type="http://schemas.openxmlformats.org/officeDocument/2006/relationships/customXml" Target="../../customXml/item26.xml"/><Relationship Id="rId17" Type="http://schemas.openxmlformats.org/officeDocument/2006/relationships/customXml" Target="../../customXml/item31.xml"/><Relationship Id="rId2" Type="http://schemas.openxmlformats.org/officeDocument/2006/relationships/customXml" Target="../../customXml/item16.xml"/><Relationship Id="rId16" Type="http://schemas.openxmlformats.org/officeDocument/2006/relationships/customXml" Target="../../customXml/item30.xml"/><Relationship Id="rId20" Type="http://schemas.openxmlformats.org/officeDocument/2006/relationships/image" Target="../media/image39.jpeg"/><Relationship Id="rId1" Type="http://schemas.openxmlformats.org/officeDocument/2006/relationships/customXml" Target="../../customXml/item15.xml"/><Relationship Id="rId6" Type="http://schemas.openxmlformats.org/officeDocument/2006/relationships/customXml" Target="../../customXml/item20.xml"/><Relationship Id="rId11" Type="http://schemas.openxmlformats.org/officeDocument/2006/relationships/customXml" Target="../../customXml/item25.xml"/><Relationship Id="rId5" Type="http://schemas.openxmlformats.org/officeDocument/2006/relationships/customXml" Target="../../customXml/item19.xml"/><Relationship Id="rId15" Type="http://schemas.openxmlformats.org/officeDocument/2006/relationships/customXml" Target="../../customXml/item29.xml"/><Relationship Id="rId10" Type="http://schemas.openxmlformats.org/officeDocument/2006/relationships/customXml" Target="../../customXml/item24.xml"/><Relationship Id="rId19" Type="http://schemas.openxmlformats.org/officeDocument/2006/relationships/slideLayout" Target="../slideLayouts/slideLayout7.xml"/><Relationship Id="rId4" Type="http://schemas.openxmlformats.org/officeDocument/2006/relationships/customXml" Target="../../customXml/item18.xml"/><Relationship Id="rId9" Type="http://schemas.openxmlformats.org/officeDocument/2006/relationships/customXml" Target="../../customXml/item23.xml"/><Relationship Id="rId14" Type="http://schemas.openxmlformats.org/officeDocument/2006/relationships/customXml" Target="../../customXml/item28.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34.xml"/><Relationship Id="rId1" Type="http://schemas.openxmlformats.org/officeDocument/2006/relationships/customXml" Target="../../customXml/item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learning.oreilly.com/library/view/software-testing-4th/9781466560680/"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learning.oreilly.com/library/view/software-testing-4th/9781466560680/"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hyperlink" Target="https://learning.oreilly.com/library/view/software-testing-4th/9781466560680/"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learning.oreilly.com/library/view/software-testing-4th/9781466560680/"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learning.oreilly.com/library/view/software-testing-4th/978146656068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E33D-6391-4C9B-BF74-74A38364C897}"/>
              </a:ext>
            </a:extLst>
          </p:cNvPr>
          <p:cNvSpPr>
            <a:spLocks noGrp="1"/>
          </p:cNvSpPr>
          <p:nvPr>
            <p:ph type="ctrTitle"/>
          </p:nvPr>
        </p:nvSpPr>
        <p:spPr/>
        <p:txBody>
          <a:bodyPr/>
          <a:lstStyle/>
          <a:p>
            <a:r>
              <a:rPr lang="en-US" dirty="0"/>
              <a:t>Week 11: Architecture</a:t>
            </a:r>
          </a:p>
        </p:txBody>
      </p:sp>
      <p:sp>
        <p:nvSpPr>
          <p:cNvPr id="3" name="Subtitle 2">
            <a:extLst>
              <a:ext uri="{FF2B5EF4-FFF2-40B4-BE49-F238E27FC236}">
                <a16:creationId xmlns:a16="http://schemas.microsoft.com/office/drawing/2014/main" id="{BF2C1367-ABEA-4BE8-B4D9-176A21B04595}"/>
              </a:ext>
            </a:extLst>
          </p:cNvPr>
          <p:cNvSpPr>
            <a:spLocks noGrp="1"/>
          </p:cNvSpPr>
          <p:nvPr>
            <p:ph type="subTitle" idx="1"/>
          </p:nvPr>
        </p:nvSpPr>
        <p:spPr/>
        <p:txBody>
          <a:bodyPr/>
          <a:lstStyle/>
          <a:p>
            <a:r>
              <a:rPr lang="en-US" dirty="0"/>
              <a:t>CSE 270 Software Testing</a:t>
            </a:r>
          </a:p>
        </p:txBody>
      </p:sp>
    </p:spTree>
    <p:extLst>
      <p:ext uri="{BB962C8B-B14F-4D97-AF65-F5344CB8AC3E}">
        <p14:creationId xmlns:p14="http://schemas.microsoft.com/office/powerpoint/2010/main" val="3339603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C407C-66EB-FC43-A2C6-21BFACFBBE28}"/>
              </a:ext>
            </a:extLst>
          </p:cNvPr>
          <p:cNvSpPr>
            <a:spLocks noGrp="1"/>
          </p:cNvSpPr>
          <p:nvPr>
            <p:ph type="title"/>
          </p:nvPr>
        </p:nvSpPr>
        <p:spPr>
          <a:xfrm>
            <a:off x="838200" y="1667150"/>
            <a:ext cx="10515600" cy="1325563"/>
          </a:xfrm>
        </p:spPr>
        <p:txBody>
          <a:bodyPr/>
          <a:lstStyle/>
          <a:p>
            <a:endParaRPr lang="en-US"/>
          </a:p>
        </p:txBody>
      </p:sp>
      <p:sp>
        <p:nvSpPr>
          <p:cNvPr id="3" name="Content Placeholder 2">
            <a:extLst>
              <a:ext uri="{FF2B5EF4-FFF2-40B4-BE49-F238E27FC236}">
                <a16:creationId xmlns:a16="http://schemas.microsoft.com/office/drawing/2014/main" id="{B76F0C8B-047A-B34F-8D5B-33169CB0E6D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2B65AE-0265-DA46-9BCD-D4FBA3F1D198}"/>
              </a:ext>
            </a:extLst>
          </p:cNvPr>
          <p:cNvPicPr>
            <a:picLocks noChangeAspect="1"/>
          </p:cNvPicPr>
          <p:nvPr/>
        </p:nvPicPr>
        <p:blipFill>
          <a:blip r:embed="rId2"/>
          <a:stretch>
            <a:fillRect/>
          </a:stretch>
        </p:blipFill>
        <p:spPr>
          <a:xfrm>
            <a:off x="8634" y="1302025"/>
            <a:ext cx="12183366" cy="5565913"/>
          </a:xfrm>
          <a:prstGeom prst="rect">
            <a:avLst/>
          </a:prstGeom>
        </p:spPr>
      </p:pic>
      <p:sp>
        <p:nvSpPr>
          <p:cNvPr id="5" name="Oval 4">
            <a:extLst>
              <a:ext uri="{FF2B5EF4-FFF2-40B4-BE49-F238E27FC236}">
                <a16:creationId xmlns:a16="http://schemas.microsoft.com/office/drawing/2014/main" id="{D4A824C2-9C2C-CB49-9E1B-351BBBC6A018}"/>
              </a:ext>
            </a:extLst>
          </p:cNvPr>
          <p:cNvSpPr/>
          <p:nvPr/>
        </p:nvSpPr>
        <p:spPr>
          <a:xfrm>
            <a:off x="1550504" y="1667150"/>
            <a:ext cx="10734261" cy="2109718"/>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Top Down</a:t>
            </a:r>
          </a:p>
        </p:txBody>
      </p:sp>
      <p:sp>
        <p:nvSpPr>
          <p:cNvPr id="6" name="Oval 5">
            <a:extLst>
              <a:ext uri="{FF2B5EF4-FFF2-40B4-BE49-F238E27FC236}">
                <a16:creationId xmlns:a16="http://schemas.microsoft.com/office/drawing/2014/main" id="{9B714995-BD97-244C-B0D7-B8425584D75B}"/>
              </a:ext>
            </a:extLst>
          </p:cNvPr>
          <p:cNvSpPr/>
          <p:nvPr/>
        </p:nvSpPr>
        <p:spPr>
          <a:xfrm>
            <a:off x="79513" y="2872408"/>
            <a:ext cx="4711147" cy="2574234"/>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Neighbor</a:t>
            </a:r>
          </a:p>
          <a:p>
            <a:pPr algn="ctr"/>
            <a:r>
              <a:rPr lang="en-US" dirty="0">
                <a:solidFill>
                  <a:schemeClr val="accent5"/>
                </a:solidFill>
              </a:rPr>
              <a:t>N=1</a:t>
            </a:r>
          </a:p>
        </p:txBody>
      </p:sp>
      <p:sp>
        <p:nvSpPr>
          <p:cNvPr id="7" name="Oval 6">
            <a:extLst>
              <a:ext uri="{FF2B5EF4-FFF2-40B4-BE49-F238E27FC236}">
                <a16:creationId xmlns:a16="http://schemas.microsoft.com/office/drawing/2014/main" id="{EA2F0746-15AB-3C4A-8E44-FFE819AFB78E}"/>
              </a:ext>
            </a:extLst>
          </p:cNvPr>
          <p:cNvSpPr/>
          <p:nvPr/>
        </p:nvSpPr>
        <p:spPr>
          <a:xfrm>
            <a:off x="6717847" y="2489751"/>
            <a:ext cx="1769165" cy="2574234"/>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Pairwise</a:t>
            </a:r>
          </a:p>
        </p:txBody>
      </p:sp>
      <p:sp>
        <p:nvSpPr>
          <p:cNvPr id="8" name="Oval 7">
            <a:extLst>
              <a:ext uri="{FF2B5EF4-FFF2-40B4-BE49-F238E27FC236}">
                <a16:creationId xmlns:a16="http://schemas.microsoft.com/office/drawing/2014/main" id="{B948BE63-A27B-AA45-BFF5-55F461C28AF2}"/>
              </a:ext>
            </a:extLst>
          </p:cNvPr>
          <p:cNvSpPr/>
          <p:nvPr/>
        </p:nvSpPr>
        <p:spPr>
          <a:xfrm rot="2109859">
            <a:off x="7586348" y="2321511"/>
            <a:ext cx="1945399" cy="3113677"/>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Pairwise</a:t>
            </a:r>
          </a:p>
        </p:txBody>
      </p:sp>
      <p:sp>
        <p:nvSpPr>
          <p:cNvPr id="9" name="Oval 8">
            <a:extLst>
              <a:ext uri="{FF2B5EF4-FFF2-40B4-BE49-F238E27FC236}">
                <a16:creationId xmlns:a16="http://schemas.microsoft.com/office/drawing/2014/main" id="{93DCEA1E-1EC6-D849-B5F6-699B8792A229}"/>
              </a:ext>
            </a:extLst>
          </p:cNvPr>
          <p:cNvSpPr/>
          <p:nvPr/>
        </p:nvSpPr>
        <p:spPr>
          <a:xfrm>
            <a:off x="182216" y="5508309"/>
            <a:ext cx="5314123" cy="647288"/>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Bottom-Up</a:t>
            </a:r>
          </a:p>
        </p:txBody>
      </p:sp>
      <p:sp>
        <p:nvSpPr>
          <p:cNvPr id="10" name="Oval 9">
            <a:extLst>
              <a:ext uri="{FF2B5EF4-FFF2-40B4-BE49-F238E27FC236}">
                <a16:creationId xmlns:a16="http://schemas.microsoft.com/office/drawing/2014/main" id="{F7BDE17E-E89C-584E-B1B7-2C42BC0F6417}"/>
              </a:ext>
            </a:extLst>
          </p:cNvPr>
          <p:cNvSpPr/>
          <p:nvPr/>
        </p:nvSpPr>
        <p:spPr>
          <a:xfrm>
            <a:off x="5300865" y="2664567"/>
            <a:ext cx="1278835" cy="571430"/>
          </a:xfrm>
          <a:prstGeom prst="ellipse">
            <a:avLst/>
          </a:prstGeom>
          <a:solidFill>
            <a:schemeClr val="accent4">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Stubs</a:t>
            </a:r>
          </a:p>
        </p:txBody>
      </p:sp>
      <p:sp>
        <p:nvSpPr>
          <p:cNvPr id="11" name="Oval 10">
            <a:extLst>
              <a:ext uri="{FF2B5EF4-FFF2-40B4-BE49-F238E27FC236}">
                <a16:creationId xmlns:a16="http://schemas.microsoft.com/office/drawing/2014/main" id="{A3D5CE26-7F8C-1344-B8B9-D3ACC2308CEB}"/>
              </a:ext>
            </a:extLst>
          </p:cNvPr>
          <p:cNvSpPr/>
          <p:nvPr/>
        </p:nvSpPr>
        <p:spPr>
          <a:xfrm>
            <a:off x="4246664" y="2594112"/>
            <a:ext cx="1278835" cy="571430"/>
          </a:xfrm>
          <a:prstGeom prst="ellipse">
            <a:avLst/>
          </a:prstGeom>
          <a:solidFill>
            <a:schemeClr val="accent4">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Stubs</a:t>
            </a:r>
          </a:p>
        </p:txBody>
      </p:sp>
      <p:sp>
        <p:nvSpPr>
          <p:cNvPr id="12" name="Oval 11">
            <a:extLst>
              <a:ext uri="{FF2B5EF4-FFF2-40B4-BE49-F238E27FC236}">
                <a16:creationId xmlns:a16="http://schemas.microsoft.com/office/drawing/2014/main" id="{E82CC7F0-756D-1F40-91C8-C3257856EBDA}"/>
              </a:ext>
            </a:extLst>
          </p:cNvPr>
          <p:cNvSpPr/>
          <p:nvPr/>
        </p:nvSpPr>
        <p:spPr>
          <a:xfrm>
            <a:off x="4092218" y="5260523"/>
            <a:ext cx="1278835" cy="571430"/>
          </a:xfrm>
          <a:prstGeom prst="ellipse">
            <a:avLst/>
          </a:prstGeom>
          <a:solidFill>
            <a:schemeClr val="accent4">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Driver</a:t>
            </a:r>
          </a:p>
        </p:txBody>
      </p:sp>
      <p:sp>
        <p:nvSpPr>
          <p:cNvPr id="13" name="Oval 12">
            <a:extLst>
              <a:ext uri="{FF2B5EF4-FFF2-40B4-BE49-F238E27FC236}">
                <a16:creationId xmlns:a16="http://schemas.microsoft.com/office/drawing/2014/main" id="{7E61A559-B5DB-6941-991F-6C0CA15F63AD}"/>
              </a:ext>
            </a:extLst>
          </p:cNvPr>
          <p:cNvSpPr/>
          <p:nvPr/>
        </p:nvSpPr>
        <p:spPr>
          <a:xfrm>
            <a:off x="736801" y="5070439"/>
            <a:ext cx="1278835" cy="571430"/>
          </a:xfrm>
          <a:prstGeom prst="ellipse">
            <a:avLst/>
          </a:prstGeom>
          <a:solidFill>
            <a:schemeClr val="accent4">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Driver</a:t>
            </a:r>
          </a:p>
        </p:txBody>
      </p:sp>
      <p:sp>
        <p:nvSpPr>
          <p:cNvPr id="14" name="Title 1">
            <a:extLst>
              <a:ext uri="{FF2B5EF4-FFF2-40B4-BE49-F238E27FC236}">
                <a16:creationId xmlns:a16="http://schemas.microsoft.com/office/drawing/2014/main" id="{D1370335-05D5-8C4B-AE2A-1D47AB05DCC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hlinkClick r:id="rId3"/>
              </a:rPr>
              <a:t>Software Testing, 4th Edition</a:t>
            </a:r>
            <a:r>
              <a:rPr lang="en-US"/>
              <a:t> by Paul C. Jorgensen</a:t>
            </a:r>
            <a:endParaRPr lang="en-US" dirty="0"/>
          </a:p>
        </p:txBody>
      </p:sp>
    </p:spTree>
    <p:extLst>
      <p:ext uri="{BB962C8B-B14F-4D97-AF65-F5344CB8AC3E}">
        <p14:creationId xmlns:p14="http://schemas.microsoft.com/office/powerpoint/2010/main" val="1139951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75A96D-75AF-B947-AF3F-4C9E3236664B}"/>
              </a:ext>
            </a:extLst>
          </p:cNvPr>
          <p:cNvSpPr>
            <a:spLocks noGrp="1"/>
          </p:cNvSpPr>
          <p:nvPr>
            <p:ph idx="1"/>
          </p:nvPr>
        </p:nvSpPr>
        <p:spPr>
          <a:xfrm>
            <a:off x="838200" y="1825625"/>
            <a:ext cx="4272822" cy="4351338"/>
          </a:xfrm>
        </p:spPr>
        <p:txBody>
          <a:bodyPr/>
          <a:lstStyle/>
          <a:p>
            <a:r>
              <a:rPr lang="en-US" dirty="0"/>
              <a:t>MM-Path</a:t>
            </a:r>
          </a:p>
          <a:p>
            <a:pPr lvl="1"/>
            <a:r>
              <a:rPr lang="en-US" dirty="0"/>
              <a:t>Module-Message</a:t>
            </a:r>
          </a:p>
          <a:p>
            <a:pPr lvl="1"/>
            <a:r>
              <a:rPr lang="en-US" dirty="0"/>
              <a:t>OO: Method-Message</a:t>
            </a:r>
          </a:p>
          <a:p>
            <a:pPr lvl="1"/>
            <a:r>
              <a:rPr lang="en-US" dirty="0"/>
              <a:t>CRC Cards:  Class –Responsibility – Collaborators</a:t>
            </a:r>
          </a:p>
          <a:p>
            <a:r>
              <a:rPr lang="en-US" dirty="0"/>
              <a:t>Example</a:t>
            </a:r>
          </a:p>
          <a:p>
            <a:pPr lvl="1"/>
            <a:r>
              <a:rPr lang="en-US" dirty="0"/>
              <a:t>MVC</a:t>
            </a:r>
          </a:p>
          <a:p>
            <a:pPr lvl="1"/>
            <a:endParaRPr lang="en-US" dirty="0"/>
          </a:p>
        </p:txBody>
      </p:sp>
      <p:pic>
        <p:nvPicPr>
          <p:cNvPr id="4" name="Picture 3">
            <a:extLst>
              <a:ext uri="{FF2B5EF4-FFF2-40B4-BE49-F238E27FC236}">
                <a16:creationId xmlns:a16="http://schemas.microsoft.com/office/drawing/2014/main" id="{1904DD8D-300F-C945-AEFD-2E72FE6468E3}"/>
              </a:ext>
            </a:extLst>
          </p:cNvPr>
          <p:cNvPicPr>
            <a:picLocks noChangeAspect="1"/>
          </p:cNvPicPr>
          <p:nvPr/>
        </p:nvPicPr>
        <p:blipFill>
          <a:blip r:embed="rId2"/>
          <a:stretch>
            <a:fillRect/>
          </a:stretch>
        </p:blipFill>
        <p:spPr>
          <a:xfrm>
            <a:off x="5506278" y="461894"/>
            <a:ext cx="6604828" cy="5026952"/>
          </a:xfrm>
          <a:prstGeom prst="rect">
            <a:avLst/>
          </a:prstGeom>
        </p:spPr>
      </p:pic>
      <p:sp>
        <p:nvSpPr>
          <p:cNvPr id="5" name="Title 1">
            <a:extLst>
              <a:ext uri="{FF2B5EF4-FFF2-40B4-BE49-F238E27FC236}">
                <a16:creationId xmlns:a16="http://schemas.microsoft.com/office/drawing/2014/main" id="{898C9DDF-D823-8F4B-86EA-CD193721DD32}"/>
              </a:ext>
            </a:extLst>
          </p:cNvPr>
          <p:cNvSpPr>
            <a:spLocks noGrp="1"/>
          </p:cNvSpPr>
          <p:nvPr>
            <p:ph type="title"/>
          </p:nvPr>
        </p:nvSpPr>
        <p:spPr>
          <a:xfrm>
            <a:off x="838200" y="365125"/>
            <a:ext cx="4578626" cy="1325563"/>
          </a:xfrm>
        </p:spPr>
        <p:txBody>
          <a:bodyPr>
            <a:normAutofit fontScale="90000"/>
          </a:bodyPr>
          <a:lstStyle/>
          <a:p>
            <a:r>
              <a:rPr lang="en-US" dirty="0">
                <a:hlinkClick r:id="rId3"/>
              </a:rPr>
              <a:t>Software Testing, 4th Edition</a:t>
            </a:r>
            <a:r>
              <a:rPr lang="en-US" dirty="0"/>
              <a:t> by Paul C. Jorgensen</a:t>
            </a:r>
          </a:p>
        </p:txBody>
      </p:sp>
      <p:sp>
        <p:nvSpPr>
          <p:cNvPr id="6" name="TextBox 5">
            <a:extLst>
              <a:ext uri="{FF2B5EF4-FFF2-40B4-BE49-F238E27FC236}">
                <a16:creationId xmlns:a16="http://schemas.microsoft.com/office/drawing/2014/main" id="{912C5B98-8D9A-C944-A903-8C89597314E6}"/>
              </a:ext>
            </a:extLst>
          </p:cNvPr>
          <p:cNvSpPr txBox="1"/>
          <p:nvPr/>
        </p:nvSpPr>
        <p:spPr>
          <a:xfrm>
            <a:off x="6251713" y="5834270"/>
            <a:ext cx="1104661" cy="646331"/>
          </a:xfrm>
          <a:prstGeom prst="rect">
            <a:avLst/>
          </a:prstGeom>
          <a:noFill/>
        </p:spPr>
        <p:txBody>
          <a:bodyPr wrap="none" rtlCol="0">
            <a:spAutoFit/>
          </a:bodyPr>
          <a:lstStyle/>
          <a:p>
            <a:r>
              <a:rPr lang="en-US" dirty="0"/>
              <a:t>View</a:t>
            </a:r>
          </a:p>
          <a:p>
            <a:r>
              <a:rPr lang="en-US" dirty="0"/>
              <a:t>Front-End</a:t>
            </a:r>
          </a:p>
        </p:txBody>
      </p:sp>
      <p:sp>
        <p:nvSpPr>
          <p:cNvPr id="7" name="TextBox 6">
            <a:extLst>
              <a:ext uri="{FF2B5EF4-FFF2-40B4-BE49-F238E27FC236}">
                <a16:creationId xmlns:a16="http://schemas.microsoft.com/office/drawing/2014/main" id="{173591E5-D50A-7346-85E3-B72AA0ADFF1F}"/>
              </a:ext>
            </a:extLst>
          </p:cNvPr>
          <p:cNvSpPr txBox="1"/>
          <p:nvPr/>
        </p:nvSpPr>
        <p:spPr>
          <a:xfrm>
            <a:off x="7904922" y="5807631"/>
            <a:ext cx="877741" cy="646331"/>
          </a:xfrm>
          <a:prstGeom prst="rect">
            <a:avLst/>
          </a:prstGeom>
          <a:noFill/>
        </p:spPr>
        <p:txBody>
          <a:bodyPr wrap="none" rtlCol="0">
            <a:spAutoFit/>
          </a:bodyPr>
          <a:lstStyle/>
          <a:p>
            <a:r>
              <a:rPr lang="en-US" dirty="0"/>
              <a:t>Control</a:t>
            </a:r>
          </a:p>
          <a:p>
            <a:r>
              <a:rPr lang="en-US" dirty="0"/>
              <a:t>Middle</a:t>
            </a:r>
          </a:p>
        </p:txBody>
      </p:sp>
      <p:sp>
        <p:nvSpPr>
          <p:cNvPr id="8" name="TextBox 7">
            <a:extLst>
              <a:ext uri="{FF2B5EF4-FFF2-40B4-BE49-F238E27FC236}">
                <a16:creationId xmlns:a16="http://schemas.microsoft.com/office/drawing/2014/main" id="{762FE9F1-1597-FA46-A416-BB5396F859E4}"/>
              </a:ext>
            </a:extLst>
          </p:cNvPr>
          <p:cNvSpPr txBox="1"/>
          <p:nvPr/>
        </p:nvSpPr>
        <p:spPr>
          <a:xfrm>
            <a:off x="9528313" y="5834270"/>
            <a:ext cx="978153" cy="646331"/>
          </a:xfrm>
          <a:prstGeom prst="rect">
            <a:avLst/>
          </a:prstGeom>
          <a:noFill/>
        </p:spPr>
        <p:txBody>
          <a:bodyPr wrap="none" rtlCol="0">
            <a:spAutoFit/>
          </a:bodyPr>
          <a:lstStyle/>
          <a:p>
            <a:r>
              <a:rPr lang="en-US" dirty="0"/>
              <a:t>Model</a:t>
            </a:r>
          </a:p>
          <a:p>
            <a:r>
              <a:rPr lang="en-US" dirty="0" err="1"/>
              <a:t>BackEnd</a:t>
            </a:r>
            <a:endParaRPr lang="en-US" dirty="0"/>
          </a:p>
        </p:txBody>
      </p:sp>
      <p:pic>
        <p:nvPicPr>
          <p:cNvPr id="1026" name="Picture 2" descr="Class, Responsibilities, Collaborators (CRC) Cards | SpringerLink">
            <a:extLst>
              <a:ext uri="{FF2B5EF4-FFF2-40B4-BE49-F238E27FC236}">
                <a16:creationId xmlns:a16="http://schemas.microsoft.com/office/drawing/2014/main" id="{4703FF74-C403-DC4D-9F56-583EA4D30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6651" y="4903753"/>
            <a:ext cx="2979806" cy="186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799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41590-F11E-CD40-9A2E-BB91B970D4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BFC5C06-23AB-7447-B462-A16FE118083C}"/>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278018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7DFE-8997-47FD-97D6-A8E649A31449}"/>
              </a:ext>
            </a:extLst>
          </p:cNvPr>
          <p:cNvSpPr>
            <a:spLocks noGrp="1"/>
          </p:cNvSpPr>
          <p:nvPr>
            <p:ph type="title"/>
          </p:nvPr>
        </p:nvSpPr>
        <p:spPr>
          <a:xfrm>
            <a:off x="621792" y="1161288"/>
            <a:ext cx="3602736" cy="4526280"/>
          </a:xfrm>
        </p:spPr>
        <p:txBody>
          <a:bodyPr>
            <a:normAutofit/>
          </a:bodyPr>
          <a:lstStyle/>
          <a:p>
            <a:r>
              <a:rPr lang="en-US" sz="3400"/>
              <a:t>Software Testing, 4th Edition by Paul C. Jorgensen Published by Auerbach Publications, </a:t>
            </a:r>
            <a:br>
              <a:rPr lang="en-US" sz="3400"/>
            </a:br>
            <a:r>
              <a:rPr lang="en-US" sz="3400"/>
              <a:t>Strategies of Development Testing</a:t>
            </a:r>
          </a:p>
        </p:txBody>
      </p:sp>
      <p:graphicFrame>
        <p:nvGraphicFramePr>
          <p:cNvPr id="18" name="Content Placeholder 2">
            <a:extLst>
              <a:ext uri="{FF2B5EF4-FFF2-40B4-BE49-F238E27FC236}">
                <a16:creationId xmlns:a16="http://schemas.microsoft.com/office/drawing/2014/main" id="{1B78F7EA-0B9D-4136-A281-18E373F589F6}"/>
              </a:ext>
            </a:extLst>
          </p:cNvPr>
          <p:cNvGraphicFramePr>
            <a:graphicFrameLocks noGrp="1"/>
          </p:cNvGraphicFramePr>
          <p:nvPr>
            <p:ph idx="1"/>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798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AA6736-4D8B-4F41-B52F-A84195E3AC22}"/>
              </a:ext>
            </a:extLst>
          </p:cNvPr>
          <p:cNvSpPr/>
          <p:nvPr/>
        </p:nvSpPr>
        <p:spPr>
          <a:xfrm>
            <a:off x="4401919" y="3775797"/>
            <a:ext cx="5895472" cy="322767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A6D49A4-346B-45C7-9DCE-C01B5C5ED470}"/>
              </a:ext>
            </a:extLst>
          </p:cNvPr>
          <p:cNvSpPr>
            <a:spLocks noGrp="1"/>
          </p:cNvSpPr>
          <p:nvPr>
            <p:ph type="title"/>
          </p:nvPr>
        </p:nvSpPr>
        <p:spPr/>
        <p:txBody>
          <a:bodyPr/>
          <a:lstStyle/>
          <a:p>
            <a:r>
              <a:rPr lang="en-US" dirty="0"/>
              <a:t>Path-Based: Workflow, Data</a:t>
            </a:r>
          </a:p>
        </p:txBody>
      </p:sp>
      <p:sp>
        <p:nvSpPr>
          <p:cNvPr id="3" name="Content Placeholder 2">
            <a:extLst>
              <a:ext uri="{FF2B5EF4-FFF2-40B4-BE49-F238E27FC236}">
                <a16:creationId xmlns:a16="http://schemas.microsoft.com/office/drawing/2014/main" id="{2350C270-7ED1-4A07-9444-3A45A9C7C8AC}"/>
              </a:ext>
            </a:extLst>
          </p:cNvPr>
          <p:cNvSpPr>
            <a:spLocks noGrp="1"/>
          </p:cNvSpPr>
          <p:nvPr>
            <p:ph idx="1"/>
          </p:nvPr>
        </p:nvSpPr>
        <p:spPr/>
        <p:txBody>
          <a:bodyPr/>
          <a:lstStyle/>
          <a:p>
            <a:r>
              <a:rPr lang="en-US" dirty="0"/>
              <a:t>Author mentioned MM-path – covers every conceivable path, lots of overhead. </a:t>
            </a:r>
          </a:p>
          <a:p>
            <a:r>
              <a:rPr lang="en-US" dirty="0"/>
              <a:t>Workflow: This is the normal, expect path for accomplishing a goal </a:t>
            </a:r>
          </a:p>
          <a:p>
            <a:r>
              <a:rPr lang="en-US" dirty="0"/>
              <a:t>Data Flow Path: Follow the data.</a:t>
            </a:r>
          </a:p>
          <a:p>
            <a:r>
              <a:rPr lang="en-US" dirty="0"/>
              <a:t>Process flow:</a:t>
            </a:r>
          </a:p>
        </p:txBody>
      </p:sp>
      <p:pic>
        <p:nvPicPr>
          <p:cNvPr id="5" name="Picture 4" descr="Diagram&#10;&#10;Description automatically generated">
            <a:extLst>
              <a:ext uri="{FF2B5EF4-FFF2-40B4-BE49-F238E27FC236}">
                <a16:creationId xmlns:a16="http://schemas.microsoft.com/office/drawing/2014/main" id="{802B85BA-1F8D-44E5-BA3B-2083DD2F5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75797"/>
            <a:ext cx="4401919" cy="3082203"/>
          </a:xfrm>
          <a:prstGeom prst="rect">
            <a:avLst/>
          </a:prstGeom>
        </p:spPr>
      </p:pic>
      <p:pic>
        <p:nvPicPr>
          <p:cNvPr id="7" name="Picture 6" descr="A picture containing text, electronics&#10;&#10;Description automatically generated">
            <a:extLst>
              <a:ext uri="{FF2B5EF4-FFF2-40B4-BE49-F238E27FC236}">
                <a16:creationId xmlns:a16="http://schemas.microsoft.com/office/drawing/2014/main" id="{9683B6FC-7482-416D-9EC4-3F549A71D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497" y="4191000"/>
            <a:ext cx="5238750" cy="2667000"/>
          </a:xfrm>
          <a:prstGeom prst="rect">
            <a:avLst/>
          </a:prstGeom>
        </p:spPr>
      </p:pic>
    </p:spTree>
    <p:extLst>
      <p:ext uri="{BB962C8B-B14F-4D97-AF65-F5344CB8AC3E}">
        <p14:creationId xmlns:p14="http://schemas.microsoft.com/office/powerpoint/2010/main" val="171657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663B-93C1-472F-B8F1-A1FAD75CF842}"/>
              </a:ext>
            </a:extLst>
          </p:cNvPr>
          <p:cNvSpPr>
            <a:spLocks noGrp="1"/>
          </p:cNvSpPr>
          <p:nvPr>
            <p:ph type="title"/>
          </p:nvPr>
        </p:nvSpPr>
        <p:spPr/>
        <p:txBody>
          <a:bodyPr/>
          <a:lstStyle/>
          <a:p>
            <a:r>
              <a:rPr lang="en-US" dirty="0"/>
              <a:t>Flows</a:t>
            </a:r>
          </a:p>
        </p:txBody>
      </p:sp>
      <p:sp>
        <p:nvSpPr>
          <p:cNvPr id="3" name="Content Placeholder 2">
            <a:extLst>
              <a:ext uri="{FF2B5EF4-FFF2-40B4-BE49-F238E27FC236}">
                <a16:creationId xmlns:a16="http://schemas.microsoft.com/office/drawing/2014/main" id="{E0C7D6B7-5BA1-463B-82DD-6022D87B5820}"/>
              </a:ext>
            </a:extLst>
          </p:cNvPr>
          <p:cNvSpPr>
            <a:spLocks noGrp="1"/>
          </p:cNvSpPr>
          <p:nvPr>
            <p:ph sz="half" idx="1"/>
          </p:nvPr>
        </p:nvSpPr>
        <p:spPr/>
        <p:txBody>
          <a:bodyPr>
            <a:normAutofit fontScale="92500" lnSpcReduction="10000"/>
          </a:bodyPr>
          <a:lstStyle/>
          <a:p>
            <a:pPr marL="285750" indent="-285750"/>
            <a:r>
              <a:rPr lang="en-US" dirty="0"/>
              <a:t>Elements</a:t>
            </a:r>
          </a:p>
          <a:p>
            <a:pPr marL="742950" lvl="1" indent="-285750"/>
            <a:r>
              <a:rPr lang="en-US" dirty="0"/>
              <a:t>Actor, Message, Decisions/Variables</a:t>
            </a:r>
          </a:p>
          <a:p>
            <a:pPr marL="742950" lvl="1" indent="-285750"/>
            <a:r>
              <a:rPr lang="en-US" dirty="0"/>
              <a:t>Purpose/Goal (Start, Finish) </a:t>
            </a:r>
          </a:p>
          <a:p>
            <a:pPr marL="285750" indent="-285750"/>
            <a:r>
              <a:rPr lang="en-US" dirty="0"/>
              <a:t>Workflow </a:t>
            </a:r>
          </a:p>
          <a:p>
            <a:pPr marL="285750" indent="-285750"/>
            <a:endParaRPr lang="en-US" dirty="0"/>
          </a:p>
          <a:p>
            <a:pPr marL="285750" indent="-285750"/>
            <a:r>
              <a:rPr lang="en-US" dirty="0"/>
              <a:t>Logical Data Flow</a:t>
            </a:r>
          </a:p>
          <a:p>
            <a:pPr marL="285750" indent="-285750"/>
            <a:r>
              <a:rPr lang="en-US" dirty="0"/>
              <a:t>Process Flow</a:t>
            </a:r>
          </a:p>
          <a:p>
            <a:pPr marL="285750" indent="-285750"/>
            <a:endParaRPr lang="en-US" dirty="0"/>
          </a:p>
          <a:p>
            <a:pPr marL="285750" indent="-285750"/>
            <a:r>
              <a:rPr lang="en-US" dirty="0"/>
              <a:t>Control Flow</a:t>
            </a:r>
          </a:p>
          <a:p>
            <a:pPr marL="285750" indent="-285750"/>
            <a:r>
              <a:rPr lang="en-US" dirty="0"/>
              <a:t>Functional Flow</a:t>
            </a:r>
          </a:p>
        </p:txBody>
      </p:sp>
      <p:pic>
        <p:nvPicPr>
          <p:cNvPr id="11" name="Content Placeholder 10" descr="Diagram&#10;&#10;Description automatically generated">
            <a:extLst>
              <a:ext uri="{FF2B5EF4-FFF2-40B4-BE49-F238E27FC236}">
                <a16:creationId xmlns:a16="http://schemas.microsoft.com/office/drawing/2014/main" id="{2ACEC8E9-DA46-49C9-89C0-6E4CDE5CD1E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6580" y="1061592"/>
            <a:ext cx="5181600" cy="2367408"/>
          </a:xfrm>
        </p:spPr>
      </p:pic>
      <p:sp>
        <p:nvSpPr>
          <p:cNvPr id="13" name="TextBox 12">
            <a:extLst>
              <a:ext uri="{FF2B5EF4-FFF2-40B4-BE49-F238E27FC236}">
                <a16:creationId xmlns:a16="http://schemas.microsoft.com/office/drawing/2014/main" id="{9AA0A12F-ED9E-42CC-B8A7-CA9B9A0B7365}"/>
              </a:ext>
            </a:extLst>
          </p:cNvPr>
          <p:cNvSpPr txBox="1"/>
          <p:nvPr/>
        </p:nvSpPr>
        <p:spPr>
          <a:xfrm>
            <a:off x="5255896" y="441462"/>
            <a:ext cx="6097904" cy="646331"/>
          </a:xfrm>
          <a:prstGeom prst="rect">
            <a:avLst/>
          </a:prstGeom>
          <a:noFill/>
        </p:spPr>
        <p:txBody>
          <a:bodyPr wrap="square">
            <a:spAutoFit/>
          </a:bodyPr>
          <a:lstStyle/>
          <a:p>
            <a:pPr marL="285750" indent="-285750"/>
            <a:r>
              <a:rPr lang="en-US" sz="3600" dirty="0"/>
              <a:t>Workflow</a:t>
            </a:r>
          </a:p>
        </p:txBody>
      </p:sp>
      <p:pic>
        <p:nvPicPr>
          <p:cNvPr id="15" name="Picture 14" descr="Diagram&#10;&#10;Description automatically generated">
            <a:extLst>
              <a:ext uri="{FF2B5EF4-FFF2-40B4-BE49-F238E27FC236}">
                <a16:creationId xmlns:a16="http://schemas.microsoft.com/office/drawing/2014/main" id="{51EFEB5A-F07F-49AE-BF44-C907CC73B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890" y="3565614"/>
            <a:ext cx="3928110" cy="3292385"/>
          </a:xfrm>
          <a:prstGeom prst="rect">
            <a:avLst/>
          </a:prstGeom>
        </p:spPr>
      </p:pic>
      <p:pic>
        <p:nvPicPr>
          <p:cNvPr id="2050" name="Picture 2" descr="The Untold Truth Of Flo From Progressive">
            <a:extLst>
              <a:ext uri="{FF2B5EF4-FFF2-40B4-BE49-F238E27FC236}">
                <a16:creationId xmlns:a16="http://schemas.microsoft.com/office/drawing/2014/main" id="{912BD33C-9607-4570-BEA8-E6EA0D020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2098"/>
            <a:ext cx="1417320" cy="793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245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EC88E5-2FCE-479F-98C9-FFBFE3135511}"/>
              </a:ext>
            </a:extLst>
          </p:cNvPr>
          <p:cNvSpPr>
            <a:spLocks noGrp="1"/>
          </p:cNvSpPr>
          <p:nvPr>
            <p:ph type="title"/>
          </p:nvPr>
        </p:nvSpPr>
        <p:spPr/>
        <p:txBody>
          <a:bodyPr/>
          <a:lstStyle/>
          <a:p>
            <a:r>
              <a:rPr lang="en-US" dirty="0"/>
              <a:t>Flows</a:t>
            </a:r>
          </a:p>
        </p:txBody>
      </p:sp>
      <p:sp>
        <p:nvSpPr>
          <p:cNvPr id="6" name="Text Placeholder 5">
            <a:extLst>
              <a:ext uri="{FF2B5EF4-FFF2-40B4-BE49-F238E27FC236}">
                <a16:creationId xmlns:a16="http://schemas.microsoft.com/office/drawing/2014/main" id="{D0519FBC-143D-4BFE-9FE5-A648FDEB6E7D}"/>
              </a:ext>
            </a:extLst>
          </p:cNvPr>
          <p:cNvSpPr>
            <a:spLocks noGrp="1"/>
          </p:cNvSpPr>
          <p:nvPr>
            <p:ph type="body" idx="1"/>
          </p:nvPr>
        </p:nvSpPr>
        <p:spPr/>
        <p:txBody>
          <a:bodyPr/>
          <a:lstStyle/>
          <a:p>
            <a:r>
              <a:rPr lang="en-US" dirty="0"/>
              <a:t>Process</a:t>
            </a:r>
          </a:p>
        </p:txBody>
      </p:sp>
      <p:pic>
        <p:nvPicPr>
          <p:cNvPr id="11" name="Content Placeholder 7">
            <a:extLst>
              <a:ext uri="{FF2B5EF4-FFF2-40B4-BE49-F238E27FC236}">
                <a16:creationId xmlns:a16="http://schemas.microsoft.com/office/drawing/2014/main" id="{E46922EB-D195-4654-A7D3-B6D1E85C400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64854" y="2505075"/>
            <a:ext cx="4907655" cy="3684588"/>
          </a:xfrm>
          <a:prstGeom prst="rect">
            <a:avLst/>
          </a:prstGeom>
        </p:spPr>
      </p:pic>
      <p:sp>
        <p:nvSpPr>
          <p:cNvPr id="8" name="Text Placeholder 7">
            <a:extLst>
              <a:ext uri="{FF2B5EF4-FFF2-40B4-BE49-F238E27FC236}">
                <a16:creationId xmlns:a16="http://schemas.microsoft.com/office/drawing/2014/main" id="{B3146661-04A7-46D7-AFB8-E683F4BBCCB5}"/>
              </a:ext>
            </a:extLst>
          </p:cNvPr>
          <p:cNvSpPr>
            <a:spLocks noGrp="1"/>
          </p:cNvSpPr>
          <p:nvPr>
            <p:ph type="body" sz="quarter" idx="3"/>
          </p:nvPr>
        </p:nvSpPr>
        <p:spPr/>
        <p:txBody>
          <a:bodyPr/>
          <a:lstStyle/>
          <a:p>
            <a:r>
              <a:rPr lang="en-US" dirty="0"/>
              <a:t>Logical Data Flow</a:t>
            </a:r>
          </a:p>
        </p:txBody>
      </p:sp>
      <p:sp>
        <p:nvSpPr>
          <p:cNvPr id="9" name="Content Placeholder 8">
            <a:extLst>
              <a:ext uri="{FF2B5EF4-FFF2-40B4-BE49-F238E27FC236}">
                <a16:creationId xmlns:a16="http://schemas.microsoft.com/office/drawing/2014/main" id="{4A572823-862E-4D8D-9CE4-E6CA105E0B2A}"/>
              </a:ext>
            </a:extLst>
          </p:cNvPr>
          <p:cNvSpPr>
            <a:spLocks noGrp="1"/>
          </p:cNvSpPr>
          <p:nvPr>
            <p:ph sz="quarter" idx="4"/>
          </p:nvPr>
        </p:nvSpPr>
        <p:spPr/>
        <p:txBody>
          <a:bodyPr/>
          <a:lstStyle/>
          <a:p>
            <a:endParaRPr lang="en-US"/>
          </a:p>
        </p:txBody>
      </p:sp>
      <p:pic>
        <p:nvPicPr>
          <p:cNvPr id="12" name="Picture 11">
            <a:extLst>
              <a:ext uri="{FF2B5EF4-FFF2-40B4-BE49-F238E27FC236}">
                <a16:creationId xmlns:a16="http://schemas.microsoft.com/office/drawing/2014/main" id="{63036207-0FEA-405E-B0B4-819CF88BE620}"/>
              </a:ext>
            </a:extLst>
          </p:cNvPr>
          <p:cNvPicPr>
            <a:picLocks noChangeAspect="1"/>
          </p:cNvPicPr>
          <p:nvPr/>
        </p:nvPicPr>
        <p:blipFill>
          <a:blip r:embed="rId3"/>
          <a:stretch>
            <a:fillRect/>
          </a:stretch>
        </p:blipFill>
        <p:spPr>
          <a:xfrm>
            <a:off x="6334919" y="3120390"/>
            <a:ext cx="4857750" cy="2981325"/>
          </a:xfrm>
          <a:prstGeom prst="rect">
            <a:avLst/>
          </a:prstGeom>
        </p:spPr>
      </p:pic>
      <p:pic>
        <p:nvPicPr>
          <p:cNvPr id="13" name="Picture 12">
            <a:extLst>
              <a:ext uri="{FF2B5EF4-FFF2-40B4-BE49-F238E27FC236}">
                <a16:creationId xmlns:a16="http://schemas.microsoft.com/office/drawing/2014/main" id="{F1D4019C-A024-47C2-942E-BBF39A0E9CFA}"/>
              </a:ext>
            </a:extLst>
          </p:cNvPr>
          <p:cNvPicPr>
            <a:picLocks noChangeAspect="1"/>
          </p:cNvPicPr>
          <p:nvPr/>
        </p:nvPicPr>
        <p:blipFill>
          <a:blip r:embed="rId4"/>
          <a:stretch>
            <a:fillRect/>
          </a:stretch>
        </p:blipFill>
        <p:spPr>
          <a:xfrm>
            <a:off x="3042918" y="365125"/>
            <a:ext cx="2829591" cy="1864201"/>
          </a:xfrm>
          <a:prstGeom prst="rect">
            <a:avLst/>
          </a:prstGeom>
        </p:spPr>
      </p:pic>
    </p:spTree>
    <p:extLst>
      <p:ext uri="{BB962C8B-B14F-4D97-AF65-F5344CB8AC3E}">
        <p14:creationId xmlns:p14="http://schemas.microsoft.com/office/powerpoint/2010/main" val="3979705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C139-A268-42E6-8D67-163E3AB8487E}"/>
              </a:ext>
            </a:extLst>
          </p:cNvPr>
          <p:cNvSpPr>
            <a:spLocks noGrp="1"/>
          </p:cNvSpPr>
          <p:nvPr>
            <p:ph type="title"/>
          </p:nvPr>
        </p:nvSpPr>
        <p:spPr/>
        <p:txBody>
          <a:bodyPr/>
          <a:lstStyle/>
          <a:p>
            <a:r>
              <a:rPr lang="en-US" dirty="0"/>
              <a:t>Flows</a:t>
            </a:r>
          </a:p>
        </p:txBody>
      </p:sp>
      <p:sp>
        <p:nvSpPr>
          <p:cNvPr id="3" name="Text Placeholder 2">
            <a:extLst>
              <a:ext uri="{FF2B5EF4-FFF2-40B4-BE49-F238E27FC236}">
                <a16:creationId xmlns:a16="http://schemas.microsoft.com/office/drawing/2014/main" id="{33B057D7-EDF2-4ED5-BA2F-7B5DE40AA808}"/>
              </a:ext>
            </a:extLst>
          </p:cNvPr>
          <p:cNvSpPr>
            <a:spLocks noGrp="1"/>
          </p:cNvSpPr>
          <p:nvPr>
            <p:ph type="body" idx="1"/>
          </p:nvPr>
        </p:nvSpPr>
        <p:spPr/>
        <p:txBody>
          <a:bodyPr/>
          <a:lstStyle/>
          <a:p>
            <a:r>
              <a:rPr lang="en-US" dirty="0"/>
              <a:t>Control Flow</a:t>
            </a:r>
          </a:p>
        </p:txBody>
      </p:sp>
      <p:pic>
        <p:nvPicPr>
          <p:cNvPr id="8" name="Content Placeholder 7" descr="Diagram&#10;&#10;Description automatically generated">
            <a:extLst>
              <a:ext uri="{FF2B5EF4-FFF2-40B4-BE49-F238E27FC236}">
                <a16:creationId xmlns:a16="http://schemas.microsoft.com/office/drawing/2014/main" id="{4E2EC22A-E25B-42B1-88C0-4E9C90ED245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081577" y="2505075"/>
            <a:ext cx="2674209" cy="3684588"/>
          </a:xfrm>
        </p:spPr>
      </p:pic>
      <p:sp>
        <p:nvSpPr>
          <p:cNvPr id="5" name="Text Placeholder 4">
            <a:extLst>
              <a:ext uri="{FF2B5EF4-FFF2-40B4-BE49-F238E27FC236}">
                <a16:creationId xmlns:a16="http://schemas.microsoft.com/office/drawing/2014/main" id="{6C314E01-F31E-4923-9A6E-F00577B9A9AA}"/>
              </a:ext>
            </a:extLst>
          </p:cNvPr>
          <p:cNvSpPr>
            <a:spLocks noGrp="1"/>
          </p:cNvSpPr>
          <p:nvPr>
            <p:ph type="body" sz="quarter" idx="3"/>
          </p:nvPr>
        </p:nvSpPr>
        <p:spPr/>
        <p:txBody>
          <a:bodyPr/>
          <a:lstStyle/>
          <a:p>
            <a:r>
              <a:rPr lang="en-US" dirty="0"/>
              <a:t>Functional Flow</a:t>
            </a:r>
          </a:p>
        </p:txBody>
      </p:sp>
      <p:pic>
        <p:nvPicPr>
          <p:cNvPr id="10" name="Content Placeholder 9" descr="Diagram&#10;&#10;Description automatically generated">
            <a:extLst>
              <a:ext uri="{FF2B5EF4-FFF2-40B4-BE49-F238E27FC236}">
                <a16:creationId xmlns:a16="http://schemas.microsoft.com/office/drawing/2014/main" id="{6E29518F-1739-44D1-B694-BF11EFD5574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72409" y="2505075"/>
            <a:ext cx="4582770" cy="3684588"/>
          </a:xfrm>
        </p:spPr>
      </p:pic>
      <p:pic>
        <p:nvPicPr>
          <p:cNvPr id="11" name="Picture 10" descr="Diagram&#10;&#10;Description automatically generated">
            <a:extLst>
              <a:ext uri="{FF2B5EF4-FFF2-40B4-BE49-F238E27FC236}">
                <a16:creationId xmlns:a16="http://schemas.microsoft.com/office/drawing/2014/main" id="{6E88C7B1-CB16-416F-A680-EA920DAC54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56" y="5176837"/>
            <a:ext cx="3052283" cy="1325563"/>
          </a:xfrm>
          <a:prstGeom prst="rect">
            <a:avLst/>
          </a:prstGeom>
        </p:spPr>
      </p:pic>
    </p:spTree>
    <p:extLst>
      <p:ext uri="{BB962C8B-B14F-4D97-AF65-F5344CB8AC3E}">
        <p14:creationId xmlns:p14="http://schemas.microsoft.com/office/powerpoint/2010/main" val="2397410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609B-B880-4A92-8DC8-00AAEC0D6FA0}"/>
              </a:ext>
            </a:extLst>
          </p:cNvPr>
          <p:cNvSpPr>
            <a:spLocks noGrp="1"/>
          </p:cNvSpPr>
          <p:nvPr>
            <p:ph type="title"/>
          </p:nvPr>
        </p:nvSpPr>
        <p:spPr/>
        <p:txBody>
          <a:bodyPr/>
          <a:lstStyle/>
          <a:p>
            <a:r>
              <a:rPr lang="en-US" dirty="0"/>
              <a:t>Another way of looking at things…</a:t>
            </a:r>
          </a:p>
        </p:txBody>
      </p:sp>
      <p:sp>
        <p:nvSpPr>
          <p:cNvPr id="3" name="Content Placeholder 2">
            <a:extLst>
              <a:ext uri="{FF2B5EF4-FFF2-40B4-BE49-F238E27FC236}">
                <a16:creationId xmlns:a16="http://schemas.microsoft.com/office/drawing/2014/main" id="{809A0B98-8E83-4488-B215-0E2ACAC2EF94}"/>
              </a:ext>
            </a:extLst>
          </p:cNvPr>
          <p:cNvSpPr>
            <a:spLocks noGrp="1"/>
          </p:cNvSpPr>
          <p:nvPr>
            <p:ph idx="1"/>
          </p:nvPr>
        </p:nvSpPr>
        <p:spPr/>
        <p:txBody>
          <a:bodyPr/>
          <a:lstStyle/>
          <a:p>
            <a:r>
              <a:rPr lang="en-US" dirty="0"/>
              <a:t>So Far:</a:t>
            </a:r>
          </a:p>
          <a:p>
            <a:pPr lvl="1"/>
            <a:r>
              <a:rPr lang="en-US" dirty="0"/>
              <a:t>Architecture</a:t>
            </a:r>
          </a:p>
          <a:p>
            <a:pPr lvl="1"/>
            <a:r>
              <a:rPr lang="en-US" dirty="0"/>
              <a:t>Design Patterns</a:t>
            </a:r>
          </a:p>
          <a:p>
            <a:pPr lvl="1"/>
            <a:r>
              <a:rPr lang="en-US" dirty="0"/>
              <a:t>Quality Models</a:t>
            </a:r>
          </a:p>
          <a:p>
            <a:pPr lvl="1"/>
            <a:endParaRPr lang="en-US" dirty="0"/>
          </a:p>
          <a:p>
            <a:pPr lvl="1"/>
            <a:endParaRPr lang="en-US" dirty="0"/>
          </a:p>
        </p:txBody>
      </p:sp>
    </p:spTree>
    <p:extLst>
      <p:ext uri="{BB962C8B-B14F-4D97-AF65-F5344CB8AC3E}">
        <p14:creationId xmlns:p14="http://schemas.microsoft.com/office/powerpoint/2010/main" val="2341626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song, a song, its time to sing a song…</a:t>
            </a:r>
          </a:p>
        </p:txBody>
      </p:sp>
      <p:sp>
        <p:nvSpPr>
          <p:cNvPr id="3" name="Content Placeholder 2"/>
          <p:cNvSpPr>
            <a:spLocks noGrp="1"/>
          </p:cNvSpPr>
          <p:nvPr>
            <p:ph idx="1"/>
          </p:nvPr>
        </p:nvSpPr>
        <p:spPr/>
        <p:txBody>
          <a:bodyPr>
            <a:normAutofit fontScale="62500" lnSpcReduction="20000"/>
          </a:bodyPr>
          <a:lstStyle/>
          <a:p>
            <a:r>
              <a:rPr lang="en-US" dirty="0"/>
              <a:t>  In the scene, Alice is walking with the White Knight, and they have just finished coming to end of woods. Alice’s expression are </a:t>
            </a:r>
            <a:r>
              <a:rPr lang="en-US" dirty="0" err="1"/>
              <a:t>mis</a:t>
            </a:r>
            <a:r>
              <a:rPr lang="en-US" dirty="0"/>
              <a:t>-interrupted by the Knight: </a:t>
            </a:r>
          </a:p>
          <a:p>
            <a:r>
              <a:rPr lang="en-US" dirty="0"/>
              <a:t>“Alice could only look puzzled: she was thinking of the pudding.</a:t>
            </a:r>
            <a:br>
              <a:rPr lang="en-US" dirty="0"/>
            </a:br>
            <a:r>
              <a:rPr lang="en-US" dirty="0"/>
              <a:t>`You are sad,' the Knight said in an anxious tone: `let me sing you a song to comfort you.'</a:t>
            </a:r>
            <a:br>
              <a:rPr lang="en-US" dirty="0"/>
            </a:br>
            <a:r>
              <a:rPr lang="en-US" dirty="0"/>
              <a:t>`Is it very long?' Alice asked, for she had heard a good deal of poetry that day.</a:t>
            </a:r>
            <a:br>
              <a:rPr lang="en-US" dirty="0"/>
            </a:br>
            <a:r>
              <a:rPr lang="en-US" dirty="0"/>
              <a:t>`It's long,' said the Knight, `but it's very, very beautiful. Everybody that hears me sing it -- either it brings the tears into their eyes, </a:t>
            </a:r>
            <a:r>
              <a:rPr lang="en-US" dirty="0" err="1"/>
              <a:t>orelse</a:t>
            </a:r>
            <a:r>
              <a:rPr lang="en-US" dirty="0"/>
              <a:t> --'</a:t>
            </a:r>
            <a:br>
              <a:rPr lang="en-US" dirty="0"/>
            </a:br>
            <a:r>
              <a:rPr lang="en-US" dirty="0"/>
              <a:t>`Or else what?' said Alice, for the Knight had made a sudden pause.</a:t>
            </a:r>
            <a:br>
              <a:rPr lang="en-US" dirty="0"/>
            </a:br>
            <a:r>
              <a:rPr lang="en-US" dirty="0"/>
              <a:t>`Or else it doesn't, you know. </a:t>
            </a:r>
            <a:r>
              <a:rPr lang="en-US" b="1" u="sng" dirty="0"/>
              <a:t>The name of the song</a:t>
            </a:r>
            <a:r>
              <a:rPr lang="en-US" u="sng" dirty="0"/>
              <a:t> </a:t>
            </a:r>
            <a:r>
              <a:rPr lang="en-US" dirty="0"/>
              <a:t>is called "Haddocks' Eyes".'</a:t>
            </a:r>
            <a:br>
              <a:rPr lang="en-US" dirty="0"/>
            </a:br>
            <a:r>
              <a:rPr lang="en-US" dirty="0"/>
              <a:t>`Oh, that's the name of the song, is it?' Alice said, trying to feel interested.</a:t>
            </a:r>
            <a:br>
              <a:rPr lang="en-US" dirty="0"/>
            </a:br>
            <a:r>
              <a:rPr lang="en-US" dirty="0"/>
              <a:t>`No, you don't understand,' the Knight said, looking a little vexed. `That's what the name is called. </a:t>
            </a:r>
            <a:r>
              <a:rPr lang="en-US" b="1" u="sng" dirty="0"/>
              <a:t>The name really is</a:t>
            </a:r>
            <a:r>
              <a:rPr lang="en-US" dirty="0"/>
              <a:t> "The Aged </a:t>
            </a:r>
            <a:r>
              <a:rPr lang="en-US" dirty="0" err="1"/>
              <a:t>Aged</a:t>
            </a:r>
            <a:r>
              <a:rPr lang="en-US" dirty="0"/>
              <a:t> Man".'</a:t>
            </a:r>
            <a:br>
              <a:rPr lang="en-US" dirty="0"/>
            </a:br>
            <a:r>
              <a:rPr lang="en-US" dirty="0"/>
              <a:t>`Then I ought to have said "That's what the song is called"?' Alice corrected herself.</a:t>
            </a:r>
            <a:br>
              <a:rPr lang="en-US" dirty="0"/>
            </a:br>
            <a:r>
              <a:rPr lang="en-US" dirty="0"/>
              <a:t>`No, you oughtn't: that's quite another thing! </a:t>
            </a:r>
            <a:r>
              <a:rPr lang="en-US" b="1" u="sng" dirty="0"/>
              <a:t>The song is called</a:t>
            </a:r>
            <a:r>
              <a:rPr lang="en-US" u="sng" dirty="0"/>
              <a:t> </a:t>
            </a:r>
            <a:r>
              <a:rPr lang="en-US" dirty="0"/>
              <a:t>"Ways and Means": but that's only what it's called, you know!'</a:t>
            </a:r>
            <a:br>
              <a:rPr lang="en-US" dirty="0"/>
            </a:br>
            <a:r>
              <a:rPr lang="en-US" dirty="0"/>
              <a:t>`Well, what is the song, then?' said Alice, who was by this time completely bewildered.</a:t>
            </a:r>
            <a:br>
              <a:rPr lang="en-US" dirty="0"/>
            </a:br>
            <a:r>
              <a:rPr lang="en-US" dirty="0"/>
              <a:t>`I was coming to that,' the Knight said. `</a:t>
            </a:r>
            <a:r>
              <a:rPr lang="en-US" b="1" u="sng" dirty="0"/>
              <a:t>The song really is</a:t>
            </a:r>
            <a:r>
              <a:rPr lang="en-US" u="sng" dirty="0"/>
              <a:t> </a:t>
            </a:r>
            <a:r>
              <a:rPr lang="en-US" dirty="0"/>
              <a:t>"A-sitting On a Gate": and the tune's my own invention.'</a:t>
            </a:r>
            <a:br>
              <a:rPr lang="en-US" dirty="0"/>
            </a:br>
            <a:r>
              <a:rPr lang="en-US" dirty="0"/>
              <a:t>So saying, he stopped his horse and let the reins fall on its neck: then, slowly beating time with one hand, and with a faint…”[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1543" y="0"/>
            <a:ext cx="1480457" cy="1858582"/>
          </a:xfrm>
          <a:prstGeom prst="rect">
            <a:avLst/>
          </a:prstGeom>
        </p:spPr>
      </p:pic>
    </p:spTree>
    <p:extLst>
      <p:ext uri="{BB962C8B-B14F-4D97-AF65-F5344CB8AC3E}">
        <p14:creationId xmlns:p14="http://schemas.microsoft.com/office/powerpoint/2010/main" val="12917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DDE4-7750-144F-877A-79EA39726E9A}"/>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00CB810-914C-764E-B760-B894969F88B8}"/>
              </a:ext>
            </a:extLst>
          </p:cNvPr>
          <p:cNvSpPr>
            <a:spLocks noGrp="1"/>
          </p:cNvSpPr>
          <p:nvPr>
            <p:ph idx="1"/>
          </p:nvPr>
        </p:nvSpPr>
        <p:spPr>
          <a:xfrm>
            <a:off x="838200" y="1886857"/>
            <a:ext cx="5105400" cy="4290106"/>
          </a:xfrm>
        </p:spPr>
        <p:txBody>
          <a:bodyPr>
            <a:normAutofit/>
          </a:bodyPr>
          <a:lstStyle/>
          <a:p>
            <a:r>
              <a:rPr lang="en-US" dirty="0"/>
              <a:t>Preview week review</a:t>
            </a:r>
          </a:p>
          <a:p>
            <a:pPr lvl="1"/>
            <a:endParaRPr lang="en-US" dirty="0"/>
          </a:p>
          <a:p>
            <a:r>
              <a:rPr lang="en-US" dirty="0"/>
              <a:t>Reading</a:t>
            </a:r>
          </a:p>
        </p:txBody>
      </p:sp>
      <p:pic>
        <p:nvPicPr>
          <p:cNvPr id="5" name="Content Placeholder 4">
            <a:extLst>
              <a:ext uri="{FF2B5EF4-FFF2-40B4-BE49-F238E27FC236}">
                <a16:creationId xmlns:a16="http://schemas.microsoft.com/office/drawing/2014/main" id="{CCFFE8A1-3774-324A-8FEB-D4AAFC7C54FF}"/>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5943600" y="0"/>
            <a:ext cx="6248400" cy="4023360"/>
          </a:xfrm>
          <a:prstGeom prst="rect">
            <a:avLst/>
          </a:prstGeom>
          <a:noFill/>
        </p:spPr>
      </p:pic>
    </p:spTree>
    <p:extLst>
      <p:ext uri="{BB962C8B-B14F-4D97-AF65-F5344CB8AC3E}">
        <p14:creationId xmlns:p14="http://schemas.microsoft.com/office/powerpoint/2010/main" val="560425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ways of looking at something…</a:t>
            </a:r>
          </a:p>
        </p:txBody>
      </p:sp>
      <p:graphicFrame>
        <p:nvGraphicFramePr>
          <p:cNvPr id="4" name="Content Placeholder 3"/>
          <p:cNvGraphicFramePr>
            <a:graphicFrameLocks noGrp="1"/>
          </p:cNvGraphicFramePr>
          <p:nvPr>
            <p:ph idx="1"/>
          </p:nvPr>
        </p:nvGraphicFramePr>
        <p:xfrm>
          <a:off x="1096963" y="3034665"/>
          <a:ext cx="10058400" cy="1645920"/>
        </p:xfrm>
        <a:graphic>
          <a:graphicData uri="http://schemas.openxmlformats.org/drawingml/2006/table">
            <a:tbl>
              <a:tblPr/>
              <a:tblGrid>
                <a:gridCol w="2514600">
                  <a:extLst>
                    <a:ext uri="{9D8B030D-6E8A-4147-A177-3AD203B41FA5}">
                      <a16:colId xmlns:a16="http://schemas.microsoft.com/office/drawing/2014/main" val="2356334824"/>
                    </a:ext>
                  </a:extLst>
                </a:gridCol>
                <a:gridCol w="2514600">
                  <a:extLst>
                    <a:ext uri="{9D8B030D-6E8A-4147-A177-3AD203B41FA5}">
                      <a16:colId xmlns:a16="http://schemas.microsoft.com/office/drawing/2014/main" val="2503039081"/>
                    </a:ext>
                  </a:extLst>
                </a:gridCol>
                <a:gridCol w="2514600">
                  <a:extLst>
                    <a:ext uri="{9D8B030D-6E8A-4147-A177-3AD203B41FA5}">
                      <a16:colId xmlns:a16="http://schemas.microsoft.com/office/drawing/2014/main" val="591322459"/>
                    </a:ext>
                  </a:extLst>
                </a:gridCol>
                <a:gridCol w="2514600">
                  <a:extLst>
                    <a:ext uri="{9D8B030D-6E8A-4147-A177-3AD203B41FA5}">
                      <a16:colId xmlns:a16="http://schemas.microsoft.com/office/drawing/2014/main" val="1168514315"/>
                    </a:ext>
                  </a:extLst>
                </a:gridCol>
              </a:tblGrid>
              <a:tr h="0">
                <a:tc>
                  <a:txBody>
                    <a:bodyPr/>
                    <a:lstStyle/>
                    <a:p>
                      <a:r>
                        <a:rPr lang="en-US" b="1"/>
                        <a:t>Four Definitions</a:t>
                      </a:r>
                      <a:endParaRPr lang="en-US"/>
                    </a:p>
                  </a:txBody>
                  <a:tcPr marL="0" marR="0" marT="0" marB="0" anchor="ctr">
                    <a:lnL>
                      <a:noFill/>
                    </a:lnL>
                    <a:lnR>
                      <a:noFill/>
                    </a:lnR>
                    <a:lnT>
                      <a:noFill/>
                    </a:lnT>
                    <a:lnB>
                      <a:noFill/>
                    </a:lnB>
                  </a:tcPr>
                </a:tc>
                <a:tc>
                  <a:txBody>
                    <a:bodyPr/>
                    <a:lstStyle/>
                    <a:p>
                      <a:r>
                        <a:rPr lang="en-US" b="1"/>
                        <a:t>Example 1</a:t>
                      </a:r>
                      <a:endParaRPr lang="en-US"/>
                    </a:p>
                  </a:txBody>
                  <a:tcPr marL="0" marR="0" marT="0" marB="0" anchor="ctr">
                    <a:lnL>
                      <a:noFill/>
                    </a:lnL>
                    <a:lnR>
                      <a:noFill/>
                    </a:lnR>
                    <a:lnT>
                      <a:noFill/>
                    </a:lnT>
                    <a:lnB>
                      <a:noFill/>
                    </a:lnB>
                  </a:tcPr>
                </a:tc>
                <a:tc>
                  <a:txBody>
                    <a:bodyPr/>
                    <a:lstStyle/>
                    <a:p>
                      <a:r>
                        <a:rPr lang="en-US" b="1"/>
                        <a:t>Example 2(int A = 2;)</a:t>
                      </a:r>
                      <a:endParaRPr lang="en-US"/>
                    </a:p>
                  </a:txBody>
                  <a:tcPr marL="0" marR="0" marT="0" marB="0" anchor="ctr">
                    <a:lnL>
                      <a:noFill/>
                    </a:lnL>
                    <a:lnR>
                      <a:noFill/>
                    </a:lnR>
                    <a:lnT>
                      <a:noFill/>
                    </a:lnT>
                    <a:lnB>
                      <a:noFill/>
                    </a:lnB>
                  </a:tcPr>
                </a:tc>
                <a:tc>
                  <a:txBody>
                    <a:bodyPr/>
                    <a:lstStyle/>
                    <a:p>
                      <a:r>
                        <a:rPr lang="en-US" b="1"/>
                        <a:t>Example 3 (OO)</a:t>
                      </a:r>
                      <a:endParaRPr lang="en-US"/>
                    </a:p>
                  </a:txBody>
                  <a:tcPr marL="0" marR="0" marT="0" marB="0" anchor="ctr">
                    <a:lnL>
                      <a:noFill/>
                    </a:lnL>
                    <a:lnR>
                      <a:noFill/>
                    </a:lnR>
                    <a:lnT>
                      <a:noFill/>
                    </a:lnT>
                    <a:lnB>
                      <a:noFill/>
                    </a:lnB>
                  </a:tcPr>
                </a:tc>
                <a:extLst>
                  <a:ext uri="{0D108BD9-81ED-4DB2-BD59-A6C34878D82A}">
                    <a16:rowId xmlns:a16="http://schemas.microsoft.com/office/drawing/2014/main" val="4262643108"/>
                  </a:ext>
                </a:extLst>
              </a:tr>
              <a:tr h="0">
                <a:tc>
                  <a:txBody>
                    <a:bodyPr/>
                    <a:lstStyle/>
                    <a:p>
                      <a:r>
                        <a:rPr lang="en-US"/>
                        <a:t>The name of the song is called </a:t>
                      </a:r>
                    </a:p>
                  </a:txBody>
                  <a:tcPr marL="0" marR="0" marT="0" marB="0" anchor="ctr">
                    <a:lnL>
                      <a:noFill/>
                    </a:lnL>
                    <a:lnR>
                      <a:noFill/>
                    </a:lnR>
                    <a:lnT>
                      <a:noFill/>
                    </a:lnT>
                    <a:lnB>
                      <a:noFill/>
                    </a:lnB>
                  </a:tcPr>
                </a:tc>
                <a:tc>
                  <a:txBody>
                    <a:bodyPr/>
                    <a:lstStyle/>
                    <a:p>
                      <a:r>
                        <a:rPr lang="en-US"/>
                        <a:t>National Anthem</a:t>
                      </a:r>
                    </a:p>
                  </a:txBody>
                  <a:tcPr marL="0" marR="0" marT="0" marB="0" anchor="ctr">
                    <a:lnL>
                      <a:noFill/>
                    </a:lnL>
                    <a:lnR>
                      <a:noFill/>
                    </a:lnR>
                    <a:lnT>
                      <a:noFill/>
                    </a:lnT>
                    <a:lnB>
                      <a:noFill/>
                    </a:lnB>
                  </a:tcPr>
                </a:tc>
                <a:tc>
                  <a:txBody>
                    <a:bodyPr/>
                    <a:lstStyle/>
                    <a:p>
                      <a:r>
                        <a:rPr lang="en-US"/>
                        <a:t>Integer    </a:t>
                      </a:r>
                    </a:p>
                  </a:txBody>
                  <a:tcPr marL="0" marR="0" marT="0" marB="0" anchor="ctr">
                    <a:lnL>
                      <a:noFill/>
                    </a:lnL>
                    <a:lnR>
                      <a:noFill/>
                    </a:lnR>
                    <a:lnT>
                      <a:noFill/>
                    </a:lnT>
                    <a:lnB>
                      <a:noFill/>
                    </a:lnB>
                  </a:tcPr>
                </a:tc>
                <a:tc>
                  <a:txBody>
                    <a:bodyPr/>
                    <a:lstStyle/>
                    <a:p>
                      <a:r>
                        <a:rPr lang="en-US"/>
                        <a:t>Declaration</a:t>
                      </a:r>
                    </a:p>
                  </a:txBody>
                  <a:tcPr marL="0" marR="0" marT="0" marB="0" anchor="ctr">
                    <a:lnL>
                      <a:noFill/>
                    </a:lnL>
                    <a:lnR>
                      <a:noFill/>
                    </a:lnR>
                    <a:lnT>
                      <a:noFill/>
                    </a:lnT>
                    <a:lnB>
                      <a:noFill/>
                    </a:lnB>
                  </a:tcPr>
                </a:tc>
                <a:extLst>
                  <a:ext uri="{0D108BD9-81ED-4DB2-BD59-A6C34878D82A}">
                    <a16:rowId xmlns:a16="http://schemas.microsoft.com/office/drawing/2014/main" val="876847667"/>
                  </a:ext>
                </a:extLst>
              </a:tr>
              <a:tr h="0">
                <a:tc>
                  <a:txBody>
                    <a:bodyPr/>
                    <a:lstStyle/>
                    <a:p>
                      <a:r>
                        <a:rPr lang="en-US"/>
                        <a:t>The name is called </a:t>
                      </a:r>
                    </a:p>
                  </a:txBody>
                  <a:tcPr marL="0" marR="0" marT="0" marB="0" anchor="ctr">
                    <a:lnL>
                      <a:noFill/>
                    </a:lnL>
                    <a:lnR>
                      <a:noFill/>
                    </a:lnR>
                    <a:lnT>
                      <a:noFill/>
                    </a:lnT>
                    <a:lnB>
                      <a:noFill/>
                    </a:lnB>
                  </a:tcPr>
                </a:tc>
                <a:tc>
                  <a:txBody>
                    <a:bodyPr/>
                    <a:lstStyle/>
                    <a:p>
                      <a:r>
                        <a:rPr lang="en-US"/>
                        <a:t>Song    </a:t>
                      </a:r>
                    </a:p>
                  </a:txBody>
                  <a:tcPr marL="0" marR="0" marT="0" marB="0" anchor="ctr">
                    <a:lnL>
                      <a:noFill/>
                    </a:lnL>
                    <a:lnR>
                      <a:noFill/>
                    </a:lnR>
                    <a:lnT>
                      <a:noFill/>
                    </a:lnT>
                    <a:lnB>
                      <a:noFill/>
                    </a:lnB>
                  </a:tcPr>
                </a:tc>
                <a:tc>
                  <a:txBody>
                    <a:bodyPr/>
                    <a:lstStyle/>
                    <a:p>
                      <a:r>
                        <a:rPr lang="en-US"/>
                        <a:t>A</a:t>
                      </a:r>
                    </a:p>
                  </a:txBody>
                  <a:tcPr marL="0" marR="0" marT="0" marB="0" anchor="ctr">
                    <a:lnL>
                      <a:noFill/>
                    </a:lnL>
                    <a:lnR>
                      <a:noFill/>
                    </a:lnR>
                    <a:lnT>
                      <a:noFill/>
                    </a:lnT>
                    <a:lnB>
                      <a:noFill/>
                    </a:lnB>
                  </a:tcPr>
                </a:tc>
                <a:tc>
                  <a:txBody>
                    <a:bodyPr/>
                    <a:lstStyle/>
                    <a:p>
                      <a:r>
                        <a:rPr lang="en-US"/>
                        <a:t>Instance</a:t>
                      </a:r>
                    </a:p>
                  </a:txBody>
                  <a:tcPr marL="0" marR="0" marT="0" marB="0" anchor="ctr">
                    <a:lnL>
                      <a:noFill/>
                    </a:lnL>
                    <a:lnR>
                      <a:noFill/>
                    </a:lnR>
                    <a:lnT>
                      <a:noFill/>
                    </a:lnT>
                    <a:lnB>
                      <a:noFill/>
                    </a:lnB>
                  </a:tcPr>
                </a:tc>
                <a:extLst>
                  <a:ext uri="{0D108BD9-81ED-4DB2-BD59-A6C34878D82A}">
                    <a16:rowId xmlns:a16="http://schemas.microsoft.com/office/drawing/2014/main" val="2297689059"/>
                  </a:ext>
                </a:extLst>
              </a:tr>
              <a:tr h="0">
                <a:tc>
                  <a:txBody>
                    <a:bodyPr/>
                    <a:lstStyle/>
                    <a:p>
                      <a:r>
                        <a:rPr lang="en-US"/>
                        <a:t>The song is called</a:t>
                      </a:r>
                    </a:p>
                  </a:txBody>
                  <a:tcPr marL="0" marR="0" marT="0" marB="0" anchor="ctr">
                    <a:lnL>
                      <a:noFill/>
                    </a:lnL>
                    <a:lnR>
                      <a:noFill/>
                    </a:lnR>
                    <a:lnT>
                      <a:noFill/>
                    </a:lnT>
                    <a:lnB>
                      <a:noFill/>
                    </a:lnB>
                  </a:tcPr>
                </a:tc>
                <a:tc>
                  <a:txBody>
                    <a:bodyPr/>
                    <a:lstStyle/>
                    <a:p>
                      <a:r>
                        <a:rPr lang="en-US"/>
                        <a:t>“Oh say can you see”</a:t>
                      </a:r>
                    </a:p>
                  </a:txBody>
                  <a:tcPr marL="0" marR="0" marT="0" marB="0" anchor="ctr">
                    <a:lnL>
                      <a:noFill/>
                    </a:lnL>
                    <a:lnR>
                      <a:noFill/>
                    </a:lnR>
                    <a:lnT>
                      <a:noFill/>
                    </a:lnT>
                    <a:lnB>
                      <a:noFill/>
                    </a:lnB>
                  </a:tcPr>
                </a:tc>
                <a:tc>
                  <a:txBody>
                    <a:bodyPr/>
                    <a:lstStyle/>
                    <a:p>
                      <a:r>
                        <a:rPr lang="en-US"/>
                        <a:t>Value/Variable</a:t>
                      </a:r>
                    </a:p>
                  </a:txBody>
                  <a:tcPr marL="0" marR="0" marT="0" marB="0" anchor="ctr">
                    <a:lnL>
                      <a:noFill/>
                    </a:lnL>
                    <a:lnR>
                      <a:noFill/>
                    </a:lnR>
                    <a:lnT>
                      <a:noFill/>
                    </a:lnT>
                    <a:lnB>
                      <a:noFill/>
                    </a:lnB>
                  </a:tcPr>
                </a:tc>
                <a:tc>
                  <a:txBody>
                    <a:bodyPr/>
                    <a:lstStyle/>
                    <a:p>
                      <a:r>
                        <a:rPr lang="en-US"/>
                        <a:t>Definition</a:t>
                      </a:r>
                    </a:p>
                  </a:txBody>
                  <a:tcPr marL="0" marR="0" marT="0" marB="0" anchor="ctr">
                    <a:lnL>
                      <a:noFill/>
                    </a:lnL>
                    <a:lnR>
                      <a:noFill/>
                    </a:lnR>
                    <a:lnT>
                      <a:noFill/>
                    </a:lnT>
                    <a:lnB>
                      <a:noFill/>
                    </a:lnB>
                  </a:tcPr>
                </a:tc>
                <a:extLst>
                  <a:ext uri="{0D108BD9-81ED-4DB2-BD59-A6C34878D82A}">
                    <a16:rowId xmlns:a16="http://schemas.microsoft.com/office/drawing/2014/main" val="390742615"/>
                  </a:ext>
                </a:extLst>
              </a:tr>
              <a:tr h="0">
                <a:tc>
                  <a:txBody>
                    <a:bodyPr/>
                    <a:lstStyle/>
                    <a:p>
                      <a:r>
                        <a:rPr lang="en-US"/>
                        <a:t>The song is</a:t>
                      </a:r>
                    </a:p>
                  </a:txBody>
                  <a:tcPr marL="0" marR="0" marT="0" marB="0" anchor="ctr">
                    <a:lnL>
                      <a:noFill/>
                    </a:lnL>
                    <a:lnR>
                      <a:noFill/>
                    </a:lnR>
                    <a:lnT>
                      <a:noFill/>
                    </a:lnT>
                    <a:lnB>
                      <a:noFill/>
                    </a:lnB>
                  </a:tcPr>
                </a:tc>
                <a:tc>
                  <a:txBody>
                    <a:bodyPr/>
                    <a:lstStyle/>
                    <a:p>
                      <a:r>
                        <a:rPr lang="en-US"/>
                        <a:t>America the Beautiful</a:t>
                      </a:r>
                    </a:p>
                  </a:txBody>
                  <a:tcPr marL="0" marR="0" marT="0" marB="0" anchor="ctr">
                    <a:lnL>
                      <a:noFill/>
                    </a:lnL>
                    <a:lnR>
                      <a:noFill/>
                    </a:lnR>
                    <a:lnT>
                      <a:noFill/>
                    </a:lnT>
                    <a:lnB>
                      <a:noFill/>
                    </a:lnB>
                  </a:tcPr>
                </a:tc>
                <a:tc>
                  <a:txBody>
                    <a:bodyPr/>
                    <a:lstStyle/>
                    <a:p>
                      <a:r>
                        <a:rPr lang="en-US"/>
                        <a:t>2 or Number</a:t>
                      </a:r>
                    </a:p>
                  </a:txBody>
                  <a:tcPr marL="0" marR="0" marT="0" marB="0" anchor="ctr">
                    <a:lnL>
                      <a:noFill/>
                    </a:lnL>
                    <a:lnR>
                      <a:noFill/>
                    </a:lnR>
                    <a:lnT>
                      <a:noFill/>
                    </a:lnT>
                    <a:lnB>
                      <a:noFill/>
                    </a:lnB>
                  </a:tcPr>
                </a:tc>
                <a:tc>
                  <a:txBody>
                    <a:bodyPr/>
                    <a:lstStyle/>
                    <a:p>
                      <a:r>
                        <a:rPr lang="en-US" dirty="0"/>
                        <a:t>Symbolizes</a:t>
                      </a:r>
                    </a:p>
                  </a:txBody>
                  <a:tcPr marL="0" marR="0" marT="0" marB="0" anchor="ctr">
                    <a:lnL>
                      <a:noFill/>
                    </a:lnL>
                    <a:lnR>
                      <a:noFill/>
                    </a:lnR>
                    <a:lnT>
                      <a:noFill/>
                    </a:lnT>
                    <a:lnB>
                      <a:noFill/>
                    </a:lnB>
                  </a:tcPr>
                </a:tc>
                <a:extLst>
                  <a:ext uri="{0D108BD9-81ED-4DB2-BD59-A6C34878D82A}">
                    <a16:rowId xmlns:a16="http://schemas.microsoft.com/office/drawing/2014/main" val="414672826"/>
                  </a:ext>
                </a:extLst>
              </a:tr>
            </a:tbl>
          </a:graphicData>
        </a:graphic>
      </p:graphicFrame>
    </p:spTree>
    <p:extLst>
      <p:ext uri="{BB962C8B-B14F-4D97-AF65-F5344CB8AC3E}">
        <p14:creationId xmlns:p14="http://schemas.microsoft.com/office/powerpoint/2010/main" val="4098727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660835" y="0"/>
            <a:ext cx="2531165" cy="2166127"/>
          </a:xfrm>
          <a:prstGeom prst="rect">
            <a:avLst/>
          </a:prstGeom>
        </p:spPr>
      </p:pic>
      <p:pic>
        <p:nvPicPr>
          <p:cNvPr id="5" name="Picture 4"/>
          <p:cNvPicPr>
            <a:picLocks noChangeAspect="1"/>
          </p:cNvPicPr>
          <p:nvPr/>
        </p:nvPicPr>
        <p:blipFill>
          <a:blip r:embed="rId3"/>
          <a:stretch>
            <a:fillRect/>
          </a:stretch>
        </p:blipFill>
        <p:spPr>
          <a:xfrm>
            <a:off x="9018891" y="4570623"/>
            <a:ext cx="3173109" cy="2287378"/>
          </a:xfrm>
          <a:prstGeom prst="rect">
            <a:avLst/>
          </a:prstGeom>
        </p:spPr>
      </p:pic>
      <p:sp>
        <p:nvSpPr>
          <p:cNvPr id="2" name="Title 1"/>
          <p:cNvSpPr>
            <a:spLocks noGrp="1"/>
          </p:cNvSpPr>
          <p:nvPr>
            <p:ph type="title"/>
          </p:nvPr>
        </p:nvSpPr>
        <p:spPr/>
        <p:txBody>
          <a:bodyPr/>
          <a:lstStyle/>
          <a:p>
            <a:r>
              <a:rPr lang="en-US" dirty="0"/>
              <a:t>Design terms</a:t>
            </a:r>
          </a:p>
        </p:txBody>
      </p:sp>
      <p:sp>
        <p:nvSpPr>
          <p:cNvPr id="3" name="Content Placeholder 2"/>
          <p:cNvSpPr>
            <a:spLocks noGrp="1"/>
          </p:cNvSpPr>
          <p:nvPr>
            <p:ph sz="half" idx="1"/>
          </p:nvPr>
        </p:nvSpPr>
        <p:spPr/>
        <p:txBody>
          <a:bodyPr>
            <a:normAutofit lnSpcReduction="10000"/>
          </a:bodyPr>
          <a:lstStyle/>
          <a:p>
            <a:pPr lvl="1"/>
            <a:r>
              <a:rPr lang="en-US" dirty="0"/>
              <a:t>Design concern</a:t>
            </a:r>
          </a:p>
          <a:p>
            <a:pPr lvl="2"/>
            <a:r>
              <a:rPr lang="en-US" dirty="0"/>
              <a:t>Area of interest</a:t>
            </a:r>
          </a:p>
          <a:p>
            <a:pPr lvl="1"/>
            <a:r>
              <a:rPr lang="en-US" dirty="0"/>
              <a:t>Design view</a:t>
            </a:r>
          </a:p>
          <a:p>
            <a:pPr lvl="2"/>
            <a:r>
              <a:rPr lang="en-US" dirty="0"/>
              <a:t>One or more design elements to address a set of design concerns</a:t>
            </a:r>
          </a:p>
          <a:p>
            <a:pPr lvl="1"/>
            <a:r>
              <a:rPr lang="en-US" dirty="0"/>
              <a:t>Design viewpoint</a:t>
            </a:r>
          </a:p>
          <a:p>
            <a:pPr lvl="2"/>
            <a:r>
              <a:rPr lang="en-US" dirty="0"/>
              <a:t>Specification of elements and conventions for construction of a design view</a:t>
            </a:r>
          </a:p>
          <a:p>
            <a:pPr lvl="2"/>
            <a:r>
              <a:rPr lang="en-US" dirty="0"/>
              <a:t>Only 1</a:t>
            </a:r>
          </a:p>
          <a:p>
            <a:pPr lvl="1"/>
            <a:r>
              <a:rPr lang="en-US" dirty="0"/>
              <a:t>Design element</a:t>
            </a:r>
          </a:p>
          <a:p>
            <a:pPr lvl="2"/>
            <a:r>
              <a:rPr lang="en-US" dirty="0"/>
              <a:t>Entity, relationship, attribute, constraint</a:t>
            </a:r>
          </a:p>
          <a:p>
            <a:pPr lvl="1"/>
            <a:endParaRPr lang="en-US" dirty="0"/>
          </a:p>
          <a:p>
            <a:endParaRPr lang="en-US" dirty="0"/>
          </a:p>
          <a:p>
            <a:pPr lvl="1"/>
            <a:endParaRPr lang="en-US" dirty="0"/>
          </a:p>
          <a:p>
            <a:pPr lvl="1"/>
            <a:endParaRPr lang="en-US" dirty="0"/>
          </a:p>
        </p:txBody>
      </p:sp>
      <p:sp>
        <p:nvSpPr>
          <p:cNvPr id="4" name="Content Placeholder 3"/>
          <p:cNvSpPr>
            <a:spLocks noGrp="1"/>
          </p:cNvSpPr>
          <p:nvPr>
            <p:ph sz="half" idx="2"/>
          </p:nvPr>
        </p:nvSpPr>
        <p:spPr/>
        <p:txBody>
          <a:bodyPr>
            <a:normAutofit lnSpcReduction="10000"/>
          </a:bodyPr>
          <a:lstStyle/>
          <a:p>
            <a:pPr lvl="1"/>
            <a:r>
              <a:rPr lang="en-US" dirty="0"/>
              <a:t>Design entity</a:t>
            </a:r>
          </a:p>
          <a:p>
            <a:pPr lvl="2"/>
            <a:r>
              <a:rPr lang="en-US" dirty="0"/>
              <a:t>Distinct for other elements</a:t>
            </a:r>
          </a:p>
          <a:p>
            <a:pPr lvl="1"/>
            <a:r>
              <a:rPr lang="en-US" dirty="0"/>
              <a:t>Design relationship</a:t>
            </a:r>
          </a:p>
          <a:p>
            <a:pPr lvl="2"/>
            <a:r>
              <a:rPr lang="en-US" dirty="0"/>
              <a:t>Connection correspondence</a:t>
            </a:r>
          </a:p>
          <a:p>
            <a:pPr lvl="1"/>
            <a:r>
              <a:rPr lang="en-US" dirty="0"/>
              <a:t>Design constraint</a:t>
            </a:r>
          </a:p>
          <a:p>
            <a:pPr lvl="2"/>
            <a:r>
              <a:rPr lang="en-US" dirty="0"/>
              <a:t>Rule, restriction</a:t>
            </a:r>
          </a:p>
          <a:p>
            <a:pPr lvl="2"/>
            <a:endParaRPr lang="en-US" dirty="0"/>
          </a:p>
          <a:p>
            <a:pPr lvl="1"/>
            <a:r>
              <a:rPr lang="en-US" dirty="0"/>
              <a:t>Design attribute</a:t>
            </a:r>
          </a:p>
          <a:p>
            <a:pPr lvl="2"/>
            <a:r>
              <a:rPr lang="en-US" dirty="0"/>
              <a:t>Characteristic </a:t>
            </a:r>
          </a:p>
          <a:p>
            <a:pPr lvl="2"/>
            <a:endParaRPr lang="en-US" dirty="0"/>
          </a:p>
          <a:p>
            <a:endParaRPr lang="en-US" dirty="0"/>
          </a:p>
        </p:txBody>
      </p:sp>
    </p:spTree>
    <p:extLst>
      <p:ext uri="{BB962C8B-B14F-4D97-AF65-F5344CB8AC3E}">
        <p14:creationId xmlns:p14="http://schemas.microsoft.com/office/powerpoint/2010/main" val="754117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Data: </a:t>
            </a:r>
            <a:br>
              <a:rPr lang="en-US" dirty="0"/>
            </a:br>
            <a:r>
              <a:rPr lang="en-US" dirty="0"/>
              <a:t>Resetting Password</a:t>
            </a:r>
          </a:p>
        </p:txBody>
      </p:sp>
      <p:sp>
        <p:nvSpPr>
          <p:cNvPr id="3" name="Content Placeholder 2"/>
          <p:cNvSpPr>
            <a:spLocks noGrp="1"/>
          </p:cNvSpPr>
          <p:nvPr>
            <p:ph sz="half" idx="1"/>
          </p:nvPr>
        </p:nvSpPr>
        <p:spPr/>
        <p:txBody>
          <a:bodyPr>
            <a:normAutofit fontScale="92500" lnSpcReduction="20000"/>
          </a:bodyPr>
          <a:lstStyle/>
          <a:p>
            <a:r>
              <a:rPr lang="en-US" dirty="0"/>
              <a:t>Design Concern</a:t>
            </a:r>
          </a:p>
          <a:p>
            <a:pPr lvl="1"/>
            <a:r>
              <a:rPr lang="en-US" dirty="0"/>
              <a:t>Given User information is accessible to preferences. </a:t>
            </a:r>
          </a:p>
          <a:p>
            <a:pPr lvl="2"/>
            <a:r>
              <a:rPr lang="en-US" dirty="0"/>
              <a:t>Authentication process</a:t>
            </a:r>
          </a:p>
          <a:p>
            <a:pPr lvl="1"/>
            <a:r>
              <a:rPr lang="en-US" dirty="0"/>
              <a:t>Admin needs to access user information  to provide support and corrective actions.</a:t>
            </a:r>
          </a:p>
          <a:p>
            <a:pPr lvl="2"/>
            <a:r>
              <a:rPr lang="en-US" dirty="0"/>
              <a:t>Authentication process</a:t>
            </a:r>
          </a:p>
          <a:p>
            <a:pPr lvl="2"/>
            <a:r>
              <a:rPr lang="en-US" dirty="0"/>
              <a:t>Authorization process</a:t>
            </a:r>
          </a:p>
          <a:p>
            <a:pPr lvl="2"/>
            <a:endParaRPr lang="en-US" dirty="0"/>
          </a:p>
          <a:p>
            <a:pPr marL="201168" lvl="1" indent="0">
              <a:buNone/>
            </a:pPr>
            <a:endParaRPr lang="en-US" dirty="0"/>
          </a:p>
          <a:p>
            <a:r>
              <a:rPr lang="en-US" dirty="0"/>
              <a:t>Design Elements</a:t>
            </a:r>
          </a:p>
          <a:p>
            <a:pPr lvl="1"/>
            <a:r>
              <a:rPr lang="en-US" dirty="0"/>
              <a:t>User Properties</a:t>
            </a:r>
          </a:p>
          <a:p>
            <a:pPr lvl="1"/>
            <a:r>
              <a:rPr lang="en-US" dirty="0"/>
              <a:t>Admin access to User Properties</a:t>
            </a:r>
          </a:p>
          <a:p>
            <a:pPr lvl="1"/>
            <a:endParaRPr lang="en-US" dirty="0"/>
          </a:p>
          <a:p>
            <a:pPr lvl="1"/>
            <a:endParaRPr lang="en-US" dirty="0"/>
          </a:p>
          <a:p>
            <a:endParaRPr lang="en-US" dirty="0"/>
          </a:p>
        </p:txBody>
      </p:sp>
      <p:sp>
        <p:nvSpPr>
          <p:cNvPr id="4" name="Content Placeholder 3"/>
          <p:cNvSpPr>
            <a:spLocks noGrp="1"/>
          </p:cNvSpPr>
          <p:nvPr>
            <p:ph sz="half" idx="2"/>
          </p:nvPr>
        </p:nvSpPr>
        <p:spPr/>
        <p:txBody>
          <a:bodyPr vert="horz" lIns="0" tIns="45720" rIns="0" bIns="45720" rtlCol="0" anchor="t">
            <a:normAutofit fontScale="92500" lnSpcReduction="20000"/>
          </a:bodyPr>
          <a:lstStyle/>
          <a:p>
            <a:endParaRPr lang="en-US" dirty="0"/>
          </a:p>
          <a:p>
            <a:endParaRPr lang="en-US" dirty="0"/>
          </a:p>
          <a:p>
            <a:r>
              <a:rPr lang="en-US" dirty="0"/>
              <a:t>Design View</a:t>
            </a:r>
            <a:endParaRPr lang="en-US" dirty="0">
              <a:cs typeface="Calibri"/>
            </a:endParaRPr>
          </a:p>
          <a:p>
            <a:pPr marL="383540" lvl="1"/>
            <a:r>
              <a:rPr lang="en-US" dirty="0"/>
              <a:t>Password Change for User</a:t>
            </a:r>
          </a:p>
          <a:p>
            <a:pPr marL="383540" lvl="1"/>
            <a:r>
              <a:rPr lang="en-US" dirty="0"/>
              <a:t>Password Change Admin for User </a:t>
            </a:r>
            <a:endParaRPr lang="en-US" dirty="0">
              <a:cs typeface="Calibri"/>
            </a:endParaRPr>
          </a:p>
          <a:p>
            <a:pPr marL="383540" lvl="1"/>
            <a:endParaRPr lang="en-US" dirty="0"/>
          </a:p>
          <a:p>
            <a:r>
              <a:rPr lang="en-US" dirty="0"/>
              <a:t>Design View Point</a:t>
            </a:r>
          </a:p>
          <a:p>
            <a:pPr marL="383540" lvl="1"/>
            <a:r>
              <a:rPr lang="en-US" dirty="0"/>
              <a:t>User view point to password change</a:t>
            </a:r>
            <a:endParaRPr lang="en-US" dirty="0">
              <a:cs typeface="Calibri" panose="020F0502020204030204"/>
            </a:endParaRPr>
          </a:p>
          <a:p>
            <a:pPr marL="383540" lvl="1"/>
            <a:r>
              <a:rPr lang="en-US" dirty="0"/>
              <a:t>Admin view point to password change</a:t>
            </a:r>
            <a:endParaRPr lang="en-US" dirty="0">
              <a:cs typeface="Calibri" panose="020F0502020204030204"/>
            </a:endParaRPr>
          </a:p>
          <a:p>
            <a:endParaRPr lang="en-US" dirty="0"/>
          </a:p>
        </p:txBody>
      </p:sp>
      <p:pic>
        <p:nvPicPr>
          <p:cNvPr id="5" name="Picture 4"/>
          <p:cNvPicPr>
            <a:picLocks noChangeAspect="1"/>
          </p:cNvPicPr>
          <p:nvPr/>
        </p:nvPicPr>
        <p:blipFill>
          <a:blip r:embed="rId2"/>
          <a:stretch>
            <a:fillRect/>
          </a:stretch>
        </p:blipFill>
        <p:spPr>
          <a:xfrm>
            <a:off x="9018891" y="0"/>
            <a:ext cx="3173109" cy="2715491"/>
          </a:xfrm>
          <a:prstGeom prst="rect">
            <a:avLst/>
          </a:prstGeom>
        </p:spPr>
      </p:pic>
    </p:spTree>
    <p:extLst>
      <p:ext uri="{BB962C8B-B14F-4D97-AF65-F5344CB8AC3E}">
        <p14:creationId xmlns:p14="http://schemas.microsoft.com/office/powerpoint/2010/main" val="2321767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831" y="4832739"/>
            <a:ext cx="4651169" cy="2025261"/>
          </a:xfrm>
          <a:prstGeom prst="rect">
            <a:avLst/>
          </a:prstGeom>
        </p:spPr>
      </p:pic>
      <p:sp>
        <p:nvSpPr>
          <p:cNvPr id="2" name="Title 1"/>
          <p:cNvSpPr>
            <a:spLocks noGrp="1"/>
          </p:cNvSpPr>
          <p:nvPr>
            <p:ph type="title"/>
          </p:nvPr>
        </p:nvSpPr>
        <p:spPr/>
        <p:txBody>
          <a:bodyPr/>
          <a:lstStyle/>
          <a:p>
            <a:r>
              <a:rPr lang="en-US" dirty="0"/>
              <a:t>Access to Data: </a:t>
            </a:r>
            <a:br>
              <a:rPr lang="en-US" dirty="0"/>
            </a:br>
            <a:r>
              <a:rPr lang="en-US" dirty="0"/>
              <a:t>Database Table</a:t>
            </a:r>
          </a:p>
        </p:txBody>
      </p:sp>
      <p:sp>
        <p:nvSpPr>
          <p:cNvPr id="3" name="Content Placeholder 2"/>
          <p:cNvSpPr>
            <a:spLocks noGrp="1"/>
          </p:cNvSpPr>
          <p:nvPr>
            <p:ph sz="half" idx="1"/>
          </p:nvPr>
        </p:nvSpPr>
        <p:spPr/>
        <p:txBody>
          <a:bodyPr>
            <a:normAutofit/>
          </a:bodyPr>
          <a:lstStyle/>
          <a:p>
            <a:r>
              <a:rPr lang="en-US" dirty="0"/>
              <a:t>Design Concern</a:t>
            </a:r>
          </a:p>
          <a:p>
            <a:pPr lvl="1"/>
            <a:r>
              <a:rPr lang="en-US" dirty="0"/>
              <a:t>Permission Database Table</a:t>
            </a:r>
          </a:p>
          <a:p>
            <a:pPr lvl="2"/>
            <a:endParaRPr lang="en-US" dirty="0"/>
          </a:p>
          <a:p>
            <a:pPr marL="201168" lvl="1" indent="0">
              <a:buNone/>
            </a:pPr>
            <a:endParaRPr lang="en-US" dirty="0"/>
          </a:p>
          <a:p>
            <a:r>
              <a:rPr lang="en-US" dirty="0"/>
              <a:t>Design Elements</a:t>
            </a:r>
          </a:p>
          <a:p>
            <a:pPr lvl="1"/>
            <a:r>
              <a:rPr lang="en-US" dirty="0"/>
              <a:t>Table Field Names: </a:t>
            </a:r>
          </a:p>
          <a:p>
            <a:pPr lvl="1"/>
            <a:endParaRPr lang="en-US" dirty="0"/>
          </a:p>
          <a:p>
            <a:pPr lvl="1"/>
            <a:endParaRPr lang="en-US" dirty="0"/>
          </a:p>
          <a:p>
            <a:endParaRPr lang="en-US" dirty="0"/>
          </a:p>
        </p:txBody>
      </p:sp>
      <p:sp>
        <p:nvSpPr>
          <p:cNvPr id="4" name="Content Placeholder 3"/>
          <p:cNvSpPr>
            <a:spLocks noGrp="1"/>
          </p:cNvSpPr>
          <p:nvPr>
            <p:ph sz="half" idx="2"/>
          </p:nvPr>
        </p:nvSpPr>
        <p:spPr/>
        <p:txBody>
          <a:bodyPr vert="horz" lIns="0" tIns="45720" rIns="0" bIns="45720" rtlCol="0" anchor="t">
            <a:normAutofit/>
          </a:bodyPr>
          <a:lstStyle/>
          <a:p>
            <a:r>
              <a:rPr lang="en-US" dirty="0"/>
              <a:t>Design View</a:t>
            </a:r>
            <a:endParaRPr lang="en-US" dirty="0">
              <a:cs typeface="Calibri"/>
            </a:endParaRPr>
          </a:p>
          <a:p>
            <a:pPr marL="383540" lvl="1"/>
            <a:r>
              <a:rPr lang="en-US" dirty="0"/>
              <a:t>Tables</a:t>
            </a:r>
          </a:p>
          <a:p>
            <a:pPr marL="383540" lvl="1"/>
            <a:r>
              <a:rPr lang="en-US" dirty="0"/>
              <a:t>Column Properties</a:t>
            </a:r>
          </a:p>
          <a:p>
            <a:pPr marL="383540" lvl="1"/>
            <a:r>
              <a:rPr lang="en-US" dirty="0"/>
              <a:t>Fields</a:t>
            </a:r>
            <a:endParaRPr lang="en-US" dirty="0">
              <a:cs typeface="Calibri"/>
            </a:endParaRPr>
          </a:p>
          <a:p>
            <a:r>
              <a:rPr lang="en-US" dirty="0"/>
              <a:t>Design View Point</a:t>
            </a:r>
          </a:p>
          <a:p>
            <a:pPr marL="383540" lvl="1"/>
            <a:r>
              <a:rPr lang="en-US" dirty="0"/>
              <a:t>Column Properties</a:t>
            </a:r>
            <a:endParaRPr lang="en-US" dirty="0">
              <a:cs typeface="Calibri" panose="020F0502020204030204"/>
            </a:endParaRPr>
          </a:p>
          <a:p>
            <a:pPr marL="383540" lvl="1"/>
            <a:r>
              <a:rPr lang="en-US" dirty="0"/>
              <a:t>Table Relationships</a:t>
            </a:r>
          </a:p>
          <a:p>
            <a:pPr marL="383540" lvl="1"/>
            <a:r>
              <a:rPr lang="en-US" dirty="0">
                <a:cs typeface="Calibri" panose="020F0502020204030204"/>
              </a:rPr>
              <a:t>Field Properties</a:t>
            </a:r>
          </a:p>
          <a:p>
            <a:endParaRPr lang="en-US" dirty="0"/>
          </a:p>
        </p:txBody>
      </p:sp>
      <p:pic>
        <p:nvPicPr>
          <p:cNvPr id="5" name="Picture 4"/>
          <p:cNvPicPr>
            <a:picLocks noChangeAspect="1"/>
          </p:cNvPicPr>
          <p:nvPr/>
        </p:nvPicPr>
        <p:blipFill>
          <a:blip r:embed="rId3"/>
          <a:stretch>
            <a:fillRect/>
          </a:stretch>
        </p:blipFill>
        <p:spPr>
          <a:xfrm>
            <a:off x="9018891" y="0"/>
            <a:ext cx="3173109" cy="27154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3803" y="4158311"/>
            <a:ext cx="2512677" cy="269968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316127"/>
            <a:ext cx="3522363" cy="2541873"/>
          </a:xfrm>
          <a:prstGeom prst="rect">
            <a:avLst/>
          </a:prstGeom>
        </p:spPr>
      </p:pic>
    </p:spTree>
    <p:extLst>
      <p:ext uri="{BB962C8B-B14F-4D97-AF65-F5344CB8AC3E}">
        <p14:creationId xmlns:p14="http://schemas.microsoft.com/office/powerpoint/2010/main" val="2317462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Data: </a:t>
            </a:r>
            <a:br>
              <a:rPr lang="en-US" dirty="0"/>
            </a:br>
            <a:r>
              <a:rPr lang="en-US" dirty="0"/>
              <a:t>Class Diagram</a:t>
            </a:r>
          </a:p>
        </p:txBody>
      </p:sp>
      <p:sp>
        <p:nvSpPr>
          <p:cNvPr id="3" name="Content Placeholder 2"/>
          <p:cNvSpPr>
            <a:spLocks noGrp="1"/>
          </p:cNvSpPr>
          <p:nvPr>
            <p:ph sz="half" idx="1"/>
          </p:nvPr>
        </p:nvSpPr>
        <p:spPr/>
        <p:txBody>
          <a:bodyPr>
            <a:normAutofit lnSpcReduction="10000"/>
          </a:bodyPr>
          <a:lstStyle/>
          <a:p>
            <a:r>
              <a:rPr lang="en-US" dirty="0"/>
              <a:t>Design Concern</a:t>
            </a:r>
          </a:p>
          <a:p>
            <a:pPr lvl="1"/>
            <a:r>
              <a:rPr lang="en-US" dirty="0"/>
              <a:t>Singleton to Access connection to database.</a:t>
            </a:r>
          </a:p>
          <a:p>
            <a:pPr lvl="2"/>
            <a:endParaRPr lang="en-US" dirty="0"/>
          </a:p>
          <a:p>
            <a:pPr marL="201168" lvl="1" indent="0">
              <a:buNone/>
            </a:pPr>
            <a:endParaRPr lang="en-US" dirty="0"/>
          </a:p>
          <a:p>
            <a:r>
              <a:rPr lang="en-US" dirty="0"/>
              <a:t>Design Elements</a:t>
            </a:r>
          </a:p>
          <a:p>
            <a:pPr lvl="1"/>
            <a:r>
              <a:rPr lang="en-US" dirty="0"/>
              <a:t>“There can only be one”</a:t>
            </a:r>
          </a:p>
          <a:p>
            <a:pPr lvl="1"/>
            <a:r>
              <a:rPr lang="en-US" dirty="0"/>
              <a:t>Is-A</a:t>
            </a:r>
          </a:p>
          <a:p>
            <a:pPr lvl="1"/>
            <a:r>
              <a:rPr lang="en-US" dirty="0"/>
              <a:t>Has-A </a:t>
            </a:r>
          </a:p>
          <a:p>
            <a:pPr lvl="1"/>
            <a:endParaRPr lang="en-US" dirty="0"/>
          </a:p>
          <a:p>
            <a:pPr lvl="1"/>
            <a:endParaRPr lang="en-US" dirty="0"/>
          </a:p>
          <a:p>
            <a:pPr lvl="1"/>
            <a:endParaRPr lang="en-US" dirty="0"/>
          </a:p>
          <a:p>
            <a:endParaRPr lang="en-US" dirty="0"/>
          </a:p>
        </p:txBody>
      </p:sp>
      <p:sp>
        <p:nvSpPr>
          <p:cNvPr id="4" name="Content Placeholder 3"/>
          <p:cNvSpPr>
            <a:spLocks noGrp="1"/>
          </p:cNvSpPr>
          <p:nvPr>
            <p:ph sz="half" idx="2"/>
          </p:nvPr>
        </p:nvSpPr>
        <p:spPr/>
        <p:txBody>
          <a:bodyPr vert="horz" lIns="0" tIns="45720" rIns="0" bIns="45720" rtlCol="0" anchor="t">
            <a:normAutofit lnSpcReduction="10000"/>
          </a:bodyPr>
          <a:lstStyle/>
          <a:p>
            <a:endParaRPr lang="en-US" dirty="0"/>
          </a:p>
          <a:p>
            <a:r>
              <a:rPr lang="en-US" dirty="0"/>
              <a:t>Design View</a:t>
            </a:r>
            <a:endParaRPr lang="en-US" dirty="0">
              <a:cs typeface="Calibri"/>
            </a:endParaRPr>
          </a:p>
          <a:p>
            <a:pPr marL="383540" lvl="1"/>
            <a:r>
              <a:rPr lang="en-US" dirty="0"/>
              <a:t>Inheritance, Class, Relationships, Patterns, Flow</a:t>
            </a:r>
          </a:p>
          <a:p>
            <a:pPr marL="383540" lvl="1"/>
            <a:r>
              <a:rPr lang="en-US" dirty="0"/>
              <a:t> </a:t>
            </a:r>
            <a:endParaRPr lang="en-US" dirty="0">
              <a:cs typeface="Calibri"/>
            </a:endParaRPr>
          </a:p>
          <a:p>
            <a:r>
              <a:rPr lang="en-US" dirty="0"/>
              <a:t>Design View Point</a:t>
            </a:r>
          </a:p>
          <a:p>
            <a:pPr marL="383540" lvl="1"/>
            <a:r>
              <a:rPr lang="en-US" dirty="0"/>
              <a:t>Inheritance Diagram</a:t>
            </a:r>
          </a:p>
          <a:p>
            <a:pPr marL="383540" lvl="1"/>
            <a:r>
              <a:rPr lang="en-US" dirty="0">
                <a:cs typeface="Calibri" panose="020F0502020204030204"/>
              </a:rPr>
              <a:t>Class Diagram</a:t>
            </a:r>
          </a:p>
          <a:p>
            <a:pPr marL="383540" lvl="1"/>
            <a:r>
              <a:rPr lang="en-US" dirty="0">
                <a:cs typeface="Calibri" panose="020F0502020204030204"/>
              </a:rPr>
              <a:t>CRC</a:t>
            </a:r>
          </a:p>
          <a:p>
            <a:pPr marL="383540" lvl="1"/>
            <a:r>
              <a:rPr lang="en-US" dirty="0">
                <a:cs typeface="Calibri" panose="020F0502020204030204"/>
              </a:rPr>
              <a:t>Design Pattern</a:t>
            </a:r>
          </a:p>
          <a:p>
            <a:pPr marL="383540" lvl="1"/>
            <a:r>
              <a:rPr lang="en-US" dirty="0">
                <a:cs typeface="Calibri" panose="020F0502020204030204"/>
              </a:rPr>
              <a:t>Sequence</a:t>
            </a:r>
          </a:p>
          <a:p>
            <a:pPr marL="383540" lvl="1"/>
            <a:endParaRPr lang="en-US" dirty="0">
              <a:cs typeface="Calibri" panose="020F0502020204030204"/>
            </a:endParaRPr>
          </a:p>
          <a:p>
            <a:endParaRPr lang="en-US" dirty="0"/>
          </a:p>
        </p:txBody>
      </p:sp>
      <p:pic>
        <p:nvPicPr>
          <p:cNvPr id="5" name="Picture 4"/>
          <p:cNvPicPr>
            <a:picLocks noChangeAspect="1"/>
          </p:cNvPicPr>
          <p:nvPr/>
        </p:nvPicPr>
        <p:blipFill>
          <a:blip r:embed="rId2"/>
          <a:stretch>
            <a:fillRect/>
          </a:stretch>
        </p:blipFill>
        <p:spPr>
          <a:xfrm>
            <a:off x="9178290" y="1"/>
            <a:ext cx="3013710" cy="257908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022" y="4733925"/>
            <a:ext cx="4000500" cy="21240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8290" y="3955446"/>
            <a:ext cx="2495550" cy="1885950"/>
          </a:xfrm>
          <a:prstGeom prst="rect">
            <a:avLst/>
          </a:prstGeom>
        </p:spPr>
      </p:pic>
      <p:pic>
        <p:nvPicPr>
          <p:cNvPr id="12" name="Picture 11"/>
          <p:cNvPicPr>
            <a:picLocks noChangeAspect="1"/>
          </p:cNvPicPr>
          <p:nvPr/>
        </p:nvPicPr>
        <p:blipFill>
          <a:blip r:embed="rId5"/>
          <a:stretch>
            <a:fillRect/>
          </a:stretch>
        </p:blipFill>
        <p:spPr>
          <a:xfrm>
            <a:off x="6169653" y="5257985"/>
            <a:ext cx="2714625" cy="1685925"/>
          </a:xfrm>
          <a:prstGeom prst="rect">
            <a:avLst/>
          </a:prstGeom>
        </p:spPr>
      </p:pic>
      <p:pic>
        <p:nvPicPr>
          <p:cNvPr id="14" name="Picture 13"/>
          <p:cNvPicPr>
            <a:picLocks noChangeAspect="1"/>
          </p:cNvPicPr>
          <p:nvPr/>
        </p:nvPicPr>
        <p:blipFill>
          <a:blip r:embed="rId6"/>
          <a:stretch>
            <a:fillRect/>
          </a:stretch>
        </p:blipFill>
        <p:spPr>
          <a:xfrm>
            <a:off x="3187065" y="4098321"/>
            <a:ext cx="2847975" cy="1600200"/>
          </a:xfrm>
          <a:prstGeom prst="rect">
            <a:avLst/>
          </a:prstGeom>
        </p:spPr>
      </p:pic>
      <p:pic>
        <p:nvPicPr>
          <p:cNvPr id="17" name="Picture 16"/>
          <p:cNvPicPr>
            <a:picLocks noChangeAspect="1"/>
          </p:cNvPicPr>
          <p:nvPr/>
        </p:nvPicPr>
        <p:blipFill>
          <a:blip r:embed="rId7"/>
          <a:stretch>
            <a:fillRect/>
          </a:stretch>
        </p:blipFill>
        <p:spPr>
          <a:xfrm>
            <a:off x="5265073" y="72718"/>
            <a:ext cx="3570938" cy="1718830"/>
          </a:xfrm>
          <a:prstGeom prst="rect">
            <a:avLst/>
          </a:prstGeom>
        </p:spPr>
      </p:pic>
    </p:spTree>
    <p:extLst>
      <p:ext uri="{BB962C8B-B14F-4D97-AF65-F5344CB8AC3E}">
        <p14:creationId xmlns:p14="http://schemas.microsoft.com/office/powerpoint/2010/main" val="3823185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Data: </a:t>
            </a:r>
            <a:br>
              <a:rPr lang="en-US" dirty="0"/>
            </a:br>
            <a:r>
              <a:rPr lang="en-US" dirty="0"/>
              <a:t>Techniques are the Design Views</a:t>
            </a:r>
          </a:p>
        </p:txBody>
      </p:sp>
      <p:sp>
        <p:nvSpPr>
          <p:cNvPr id="3" name="Content Placeholder 2"/>
          <p:cNvSpPr>
            <a:spLocks noGrp="1"/>
          </p:cNvSpPr>
          <p:nvPr>
            <p:ph sz="half" idx="1"/>
          </p:nvPr>
        </p:nvSpPr>
        <p:spPr/>
        <p:txBody>
          <a:bodyPr>
            <a:normAutofit/>
          </a:bodyPr>
          <a:lstStyle/>
          <a:p>
            <a:r>
              <a:rPr lang="en-US" dirty="0"/>
              <a:t>Design Concern</a:t>
            </a:r>
          </a:p>
          <a:p>
            <a:pPr lvl="1"/>
            <a:r>
              <a:rPr lang="en-US" dirty="0"/>
              <a:t>N-Tier</a:t>
            </a:r>
          </a:p>
          <a:p>
            <a:pPr lvl="2"/>
            <a:endParaRPr lang="en-US" dirty="0"/>
          </a:p>
          <a:p>
            <a:pPr marL="201168" lvl="1" indent="0">
              <a:buNone/>
            </a:pPr>
            <a:endParaRPr lang="en-US" dirty="0"/>
          </a:p>
          <a:p>
            <a:r>
              <a:rPr lang="en-US" dirty="0"/>
              <a:t>Design Elements</a:t>
            </a:r>
          </a:p>
          <a:p>
            <a:pPr lvl="1"/>
            <a:r>
              <a:rPr lang="en-US" dirty="0"/>
              <a:t>API, Interfaces</a:t>
            </a:r>
          </a:p>
          <a:p>
            <a:pPr lvl="1"/>
            <a:r>
              <a:rPr lang="en-US" dirty="0"/>
              <a:t>State Controls</a:t>
            </a:r>
          </a:p>
          <a:p>
            <a:pPr lvl="1"/>
            <a:r>
              <a:rPr lang="en-US" dirty="0"/>
              <a:t>Data Distribution</a:t>
            </a:r>
          </a:p>
          <a:p>
            <a:pPr lvl="1"/>
            <a:endParaRPr lang="en-US" dirty="0"/>
          </a:p>
          <a:p>
            <a:pPr lvl="1"/>
            <a:endParaRPr lang="en-US" dirty="0"/>
          </a:p>
          <a:p>
            <a:endParaRPr lang="en-US" dirty="0"/>
          </a:p>
        </p:txBody>
      </p:sp>
      <p:sp>
        <p:nvSpPr>
          <p:cNvPr id="4" name="Content Placeholder 3"/>
          <p:cNvSpPr>
            <a:spLocks noGrp="1"/>
          </p:cNvSpPr>
          <p:nvPr>
            <p:ph sz="half" idx="2"/>
          </p:nvPr>
        </p:nvSpPr>
        <p:spPr/>
        <p:txBody>
          <a:bodyPr vert="horz" lIns="0" tIns="45720" rIns="0" bIns="45720" rtlCol="0" anchor="t">
            <a:normAutofit/>
          </a:bodyPr>
          <a:lstStyle/>
          <a:p>
            <a:r>
              <a:rPr lang="en-US" dirty="0"/>
              <a:t>Design View</a:t>
            </a:r>
            <a:endParaRPr lang="en-US" dirty="0">
              <a:cs typeface="Calibri"/>
            </a:endParaRPr>
          </a:p>
          <a:p>
            <a:r>
              <a:rPr lang="en-US" dirty="0"/>
              <a:t>Design View Point</a:t>
            </a:r>
          </a:p>
          <a:p>
            <a:pPr marL="383540" lvl="1"/>
            <a:r>
              <a:rPr lang="en-US" dirty="0"/>
              <a:t>State Diagram</a:t>
            </a:r>
          </a:p>
          <a:p>
            <a:pPr marL="383540" lvl="1"/>
            <a:r>
              <a:rPr lang="en-US" dirty="0">
                <a:cs typeface="Calibri" panose="020F0502020204030204"/>
              </a:rPr>
              <a:t>Process Flow</a:t>
            </a:r>
          </a:p>
          <a:p>
            <a:pPr marL="383540" lvl="1"/>
            <a:r>
              <a:rPr lang="en-US" dirty="0">
                <a:cs typeface="Calibri" panose="020F0502020204030204"/>
              </a:rPr>
              <a:t>Petri Net</a:t>
            </a:r>
          </a:p>
          <a:p>
            <a:pPr marL="383540" lvl="1"/>
            <a:r>
              <a:rPr lang="en-US" dirty="0">
                <a:cs typeface="Calibri" panose="020F0502020204030204"/>
              </a:rPr>
              <a:t>Layering</a:t>
            </a:r>
          </a:p>
          <a:p>
            <a:pPr marL="383540" lvl="1"/>
            <a:r>
              <a:rPr lang="en-US" dirty="0">
                <a:cs typeface="Calibri" panose="020F0502020204030204"/>
              </a:rPr>
              <a:t>Workflow</a:t>
            </a:r>
          </a:p>
          <a:p>
            <a:pPr marL="383540" lvl="1"/>
            <a:r>
              <a:rPr lang="en-US" dirty="0">
                <a:cs typeface="Calibri" panose="020F0502020204030204"/>
              </a:rPr>
              <a:t>Data &amp; control flow</a:t>
            </a:r>
          </a:p>
          <a:p>
            <a:endParaRPr lang="en-US" dirty="0"/>
          </a:p>
        </p:txBody>
      </p:sp>
      <p:pic>
        <p:nvPicPr>
          <p:cNvPr id="5" name="Picture 4"/>
          <p:cNvPicPr>
            <a:picLocks noChangeAspect="1"/>
          </p:cNvPicPr>
          <p:nvPr/>
        </p:nvPicPr>
        <p:blipFill>
          <a:blip r:embed="rId2"/>
          <a:stretch>
            <a:fillRect/>
          </a:stretch>
        </p:blipFill>
        <p:spPr>
          <a:xfrm>
            <a:off x="9018891" y="0"/>
            <a:ext cx="3173109" cy="2715491"/>
          </a:xfrm>
          <a:prstGeom prst="rect">
            <a:avLst/>
          </a:prstGeom>
        </p:spPr>
      </p:pic>
    </p:spTree>
    <p:extLst>
      <p:ext uri="{BB962C8B-B14F-4D97-AF65-F5344CB8AC3E}">
        <p14:creationId xmlns:p14="http://schemas.microsoft.com/office/powerpoint/2010/main" val="456799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Raytheon: Viewpoint</a:t>
            </a:r>
          </a:p>
        </p:txBody>
      </p:sp>
      <p:pic>
        <p:nvPicPr>
          <p:cNvPr id="5" name="Content Placeholder 4"/>
          <p:cNvPicPr>
            <a:picLocks noGrp="1" noChangeAspect="1"/>
          </p:cNvPicPr>
          <p:nvPr>
            <p:ph sz="half" idx="1"/>
          </p:nvPr>
        </p:nvPicPr>
        <p:blipFill>
          <a:blip r:embed="rId2"/>
          <a:stretch>
            <a:fillRect/>
          </a:stretch>
        </p:blipFill>
        <p:spPr>
          <a:xfrm>
            <a:off x="838200" y="2452550"/>
            <a:ext cx="5181600" cy="3097487"/>
          </a:xfrm>
          <a:prstGeom prst="rect">
            <a:avLst/>
          </a:prstGeom>
        </p:spPr>
      </p:pic>
      <p:pic>
        <p:nvPicPr>
          <p:cNvPr id="6" name="Content Placeholder 5"/>
          <p:cNvPicPr>
            <a:picLocks noGrp="1" noChangeAspect="1"/>
          </p:cNvPicPr>
          <p:nvPr>
            <p:ph sz="half" idx="2"/>
          </p:nvPr>
        </p:nvPicPr>
        <p:blipFill>
          <a:blip r:embed="rId3"/>
          <a:stretch>
            <a:fillRect/>
          </a:stretch>
        </p:blipFill>
        <p:spPr>
          <a:xfrm>
            <a:off x="7277100" y="247681"/>
            <a:ext cx="4914900" cy="1447800"/>
          </a:xfrm>
          <a:prstGeom prst="rect">
            <a:avLst/>
          </a:prstGeom>
        </p:spPr>
      </p:pic>
    </p:spTree>
    <p:extLst>
      <p:ext uri="{BB962C8B-B14F-4D97-AF65-F5344CB8AC3E}">
        <p14:creationId xmlns:p14="http://schemas.microsoft.com/office/powerpoint/2010/main" val="245750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Views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5403897"/>
              </p:ext>
            </p:extLst>
          </p:nvPr>
        </p:nvGraphicFramePr>
        <p:xfrm>
          <a:off x="5100502" y="1296176"/>
          <a:ext cx="2103120" cy="519176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9859853"/>
                    </a:ext>
                  </a:extLst>
                </a:gridCol>
              </a:tblGrid>
              <a:tr h="370840">
                <a:tc>
                  <a:txBody>
                    <a:bodyPr/>
                    <a:lstStyle/>
                    <a:p>
                      <a:r>
                        <a:rPr lang="en-US" dirty="0"/>
                        <a:t>Design Level</a:t>
                      </a:r>
                    </a:p>
                  </a:txBody>
                  <a:tcPr/>
                </a:tc>
                <a:extLst>
                  <a:ext uri="{0D108BD9-81ED-4DB2-BD59-A6C34878D82A}">
                    <a16:rowId xmlns:a16="http://schemas.microsoft.com/office/drawing/2014/main" val="2267745804"/>
                  </a:ext>
                </a:extLst>
              </a:tr>
              <a:tr h="370840">
                <a:tc>
                  <a:txBody>
                    <a:bodyPr/>
                    <a:lstStyle/>
                    <a:p>
                      <a:r>
                        <a:rPr lang="en-US" dirty="0"/>
                        <a:t>Function</a:t>
                      </a:r>
                    </a:p>
                  </a:txBody>
                  <a:tcPr/>
                </a:tc>
                <a:extLst>
                  <a:ext uri="{0D108BD9-81ED-4DB2-BD59-A6C34878D82A}">
                    <a16:rowId xmlns:a16="http://schemas.microsoft.com/office/drawing/2014/main" val="3173353295"/>
                  </a:ext>
                </a:extLst>
              </a:tr>
              <a:tr h="370840">
                <a:tc>
                  <a:txBody>
                    <a:bodyPr/>
                    <a:lstStyle/>
                    <a:p>
                      <a:r>
                        <a:rPr lang="en-US" dirty="0"/>
                        <a:t>Class</a:t>
                      </a:r>
                    </a:p>
                  </a:txBody>
                  <a:tcPr/>
                </a:tc>
                <a:extLst>
                  <a:ext uri="{0D108BD9-81ED-4DB2-BD59-A6C34878D82A}">
                    <a16:rowId xmlns:a16="http://schemas.microsoft.com/office/drawing/2014/main" val="3691735907"/>
                  </a:ext>
                </a:extLst>
              </a:tr>
              <a:tr h="370840">
                <a:tc>
                  <a:txBody>
                    <a:bodyPr/>
                    <a:lstStyle/>
                    <a:p>
                      <a:r>
                        <a:rPr lang="en-US" dirty="0"/>
                        <a:t>Library</a:t>
                      </a:r>
                    </a:p>
                  </a:txBody>
                  <a:tcPr/>
                </a:tc>
                <a:extLst>
                  <a:ext uri="{0D108BD9-81ED-4DB2-BD59-A6C34878D82A}">
                    <a16:rowId xmlns:a16="http://schemas.microsoft.com/office/drawing/2014/main" val="1138427251"/>
                  </a:ext>
                </a:extLst>
              </a:tr>
              <a:tr h="370840">
                <a:tc>
                  <a:txBody>
                    <a:bodyPr/>
                    <a:lstStyle/>
                    <a:p>
                      <a:r>
                        <a:rPr lang="en-US" dirty="0"/>
                        <a:t>Interface</a:t>
                      </a:r>
                    </a:p>
                  </a:txBody>
                  <a:tcPr/>
                </a:tc>
                <a:extLst>
                  <a:ext uri="{0D108BD9-81ED-4DB2-BD59-A6C34878D82A}">
                    <a16:rowId xmlns:a16="http://schemas.microsoft.com/office/drawing/2014/main" val="3141035628"/>
                  </a:ext>
                </a:extLst>
              </a:tr>
              <a:tr h="370840">
                <a:tc>
                  <a:txBody>
                    <a:bodyPr/>
                    <a:lstStyle/>
                    <a:p>
                      <a:r>
                        <a:rPr lang="en-US" dirty="0"/>
                        <a:t>Sub-component</a:t>
                      </a:r>
                    </a:p>
                  </a:txBody>
                  <a:tcPr/>
                </a:tc>
                <a:extLst>
                  <a:ext uri="{0D108BD9-81ED-4DB2-BD59-A6C34878D82A}">
                    <a16:rowId xmlns:a16="http://schemas.microsoft.com/office/drawing/2014/main" val="2306979441"/>
                  </a:ext>
                </a:extLst>
              </a:tr>
              <a:tr h="370840">
                <a:tc>
                  <a:txBody>
                    <a:bodyPr/>
                    <a:lstStyle/>
                    <a:p>
                      <a:r>
                        <a:rPr lang="en-US" dirty="0"/>
                        <a:t>Entity</a:t>
                      </a:r>
                    </a:p>
                  </a:txBody>
                  <a:tcPr/>
                </a:tc>
                <a:extLst>
                  <a:ext uri="{0D108BD9-81ED-4DB2-BD59-A6C34878D82A}">
                    <a16:rowId xmlns:a16="http://schemas.microsoft.com/office/drawing/2014/main" val="2874688613"/>
                  </a:ext>
                </a:extLst>
              </a:tr>
              <a:tr h="370840">
                <a:tc>
                  <a:txBody>
                    <a:bodyPr/>
                    <a:lstStyle/>
                    <a:p>
                      <a:r>
                        <a:rPr lang="en-US" dirty="0"/>
                        <a:t>Multi-Entity</a:t>
                      </a:r>
                    </a:p>
                  </a:txBody>
                  <a:tcPr/>
                </a:tc>
                <a:extLst>
                  <a:ext uri="{0D108BD9-81ED-4DB2-BD59-A6C34878D82A}">
                    <a16:rowId xmlns:a16="http://schemas.microsoft.com/office/drawing/2014/main" val="1835310342"/>
                  </a:ext>
                </a:extLst>
              </a:tr>
              <a:tr h="370840">
                <a:tc>
                  <a:txBody>
                    <a:bodyPr/>
                    <a:lstStyle/>
                    <a:p>
                      <a:r>
                        <a:rPr lang="en-US" dirty="0"/>
                        <a:t>Sub-System</a:t>
                      </a:r>
                    </a:p>
                  </a:txBody>
                  <a:tcPr/>
                </a:tc>
                <a:extLst>
                  <a:ext uri="{0D108BD9-81ED-4DB2-BD59-A6C34878D82A}">
                    <a16:rowId xmlns:a16="http://schemas.microsoft.com/office/drawing/2014/main" val="158089916"/>
                  </a:ext>
                </a:extLst>
              </a:tr>
              <a:tr h="370840">
                <a:tc>
                  <a:txBody>
                    <a:bodyPr/>
                    <a:lstStyle/>
                    <a:p>
                      <a:r>
                        <a:rPr lang="en-US" dirty="0"/>
                        <a:t>N-Tier</a:t>
                      </a:r>
                    </a:p>
                  </a:txBody>
                  <a:tcPr/>
                </a:tc>
                <a:extLst>
                  <a:ext uri="{0D108BD9-81ED-4DB2-BD59-A6C34878D82A}">
                    <a16:rowId xmlns:a16="http://schemas.microsoft.com/office/drawing/2014/main" val="2811727683"/>
                  </a:ext>
                </a:extLst>
              </a:tr>
              <a:tr h="370840">
                <a:tc>
                  <a:txBody>
                    <a:bodyPr/>
                    <a:lstStyle/>
                    <a:p>
                      <a:r>
                        <a:rPr lang="en-US" dirty="0"/>
                        <a:t>System</a:t>
                      </a:r>
                    </a:p>
                  </a:txBody>
                  <a:tcPr/>
                </a:tc>
                <a:extLst>
                  <a:ext uri="{0D108BD9-81ED-4DB2-BD59-A6C34878D82A}">
                    <a16:rowId xmlns:a16="http://schemas.microsoft.com/office/drawing/2014/main" val="2518015961"/>
                  </a:ext>
                </a:extLst>
              </a:tr>
              <a:tr h="370840">
                <a:tc>
                  <a:txBody>
                    <a:bodyPr/>
                    <a:lstStyle/>
                    <a:p>
                      <a:r>
                        <a:rPr lang="en-US" dirty="0"/>
                        <a:t>Architecture</a:t>
                      </a:r>
                    </a:p>
                  </a:txBody>
                  <a:tcPr/>
                </a:tc>
                <a:extLst>
                  <a:ext uri="{0D108BD9-81ED-4DB2-BD59-A6C34878D82A}">
                    <a16:rowId xmlns:a16="http://schemas.microsoft.com/office/drawing/2014/main" val="3040663073"/>
                  </a:ext>
                </a:extLst>
              </a:tr>
              <a:tr h="370840">
                <a:tc>
                  <a:txBody>
                    <a:bodyPr/>
                    <a:lstStyle/>
                    <a:p>
                      <a:r>
                        <a:rPr lang="en-US" dirty="0"/>
                        <a:t>Framework</a:t>
                      </a:r>
                    </a:p>
                  </a:txBody>
                  <a:tcPr/>
                </a:tc>
                <a:extLst>
                  <a:ext uri="{0D108BD9-81ED-4DB2-BD59-A6C34878D82A}">
                    <a16:rowId xmlns:a16="http://schemas.microsoft.com/office/drawing/2014/main" val="1763338067"/>
                  </a:ext>
                </a:extLst>
              </a:tr>
              <a:tr h="370840">
                <a:tc>
                  <a:txBody>
                    <a:bodyPr/>
                    <a:lstStyle/>
                    <a:p>
                      <a:r>
                        <a:rPr lang="en-US" dirty="0"/>
                        <a:t>Platform</a:t>
                      </a:r>
                    </a:p>
                  </a:txBody>
                  <a:tcPr/>
                </a:tc>
                <a:extLst>
                  <a:ext uri="{0D108BD9-81ED-4DB2-BD59-A6C34878D82A}">
                    <a16:rowId xmlns:a16="http://schemas.microsoft.com/office/drawing/2014/main" val="1199670752"/>
                  </a:ext>
                </a:extLst>
              </a:tr>
            </a:tbl>
          </a:graphicData>
        </a:graphic>
      </p:graphicFrame>
      <p:sp>
        <p:nvSpPr>
          <p:cNvPr id="5" name="TextBox 4">
            <a:extLst>
              <a:ext uri="{FF2B5EF4-FFF2-40B4-BE49-F238E27FC236}">
                <a16:creationId xmlns:a16="http://schemas.microsoft.com/office/drawing/2014/main" id="{6467E553-C7FC-4D5C-AC0C-CE20C139CF76}"/>
              </a:ext>
            </a:extLst>
          </p:cNvPr>
          <p:cNvSpPr txBox="1"/>
          <p:nvPr/>
        </p:nvSpPr>
        <p:spPr>
          <a:xfrm>
            <a:off x="7566991" y="1651783"/>
            <a:ext cx="2791777" cy="4801314"/>
          </a:xfrm>
          <a:prstGeom prst="rect">
            <a:avLst/>
          </a:prstGeom>
          <a:noFill/>
        </p:spPr>
        <p:txBody>
          <a:bodyPr wrap="square">
            <a:spAutoFit/>
          </a:bodyPr>
          <a:lstStyle/>
          <a:p>
            <a:r>
              <a:rPr lang="en-US" dirty="0"/>
              <a:t>Client-Server </a:t>
            </a:r>
          </a:p>
          <a:p>
            <a:r>
              <a:rPr lang="en-US" dirty="0"/>
              <a:t>2,3,n-tier</a:t>
            </a:r>
          </a:p>
          <a:p>
            <a:r>
              <a:rPr lang="en-US" dirty="0"/>
              <a:t>Cloud</a:t>
            </a:r>
          </a:p>
          <a:p>
            <a:r>
              <a:rPr lang="en-US" dirty="0"/>
              <a:t>Component</a:t>
            </a:r>
          </a:p>
          <a:p>
            <a:r>
              <a:rPr lang="en-US" dirty="0"/>
              <a:t>Data</a:t>
            </a:r>
          </a:p>
          <a:p>
            <a:r>
              <a:rPr lang="en-US" dirty="0"/>
              <a:t>Event-driven</a:t>
            </a:r>
          </a:p>
          <a:p>
            <a:r>
              <a:rPr lang="en-US" dirty="0"/>
              <a:t>Layered</a:t>
            </a:r>
          </a:p>
          <a:p>
            <a:r>
              <a:rPr lang="en-US" dirty="0"/>
              <a:t>Peer-2-peer</a:t>
            </a:r>
          </a:p>
          <a:p>
            <a:r>
              <a:rPr lang="en-US" dirty="0"/>
              <a:t>Rule-based</a:t>
            </a:r>
          </a:p>
          <a:p>
            <a:r>
              <a:rPr lang="en-US" dirty="0"/>
              <a:t>Service-oriented (SOA)</a:t>
            </a:r>
          </a:p>
          <a:p>
            <a:r>
              <a:rPr lang="en-US" dirty="0"/>
              <a:t>REST</a:t>
            </a:r>
          </a:p>
          <a:p>
            <a:r>
              <a:rPr lang="en-US" dirty="0"/>
              <a:t>Web</a:t>
            </a:r>
          </a:p>
          <a:p>
            <a:r>
              <a:rPr lang="en-US" dirty="0"/>
              <a:t>Mobile Application</a:t>
            </a:r>
          </a:p>
          <a:p>
            <a:r>
              <a:rPr lang="en-US" dirty="0"/>
              <a:t>Pipe and Filter</a:t>
            </a:r>
          </a:p>
          <a:p>
            <a:r>
              <a:rPr lang="en-US" dirty="0"/>
              <a:t>Microkernel</a:t>
            </a:r>
          </a:p>
          <a:p>
            <a:r>
              <a:rPr lang="en-US" dirty="0"/>
              <a:t>Quality Models</a:t>
            </a:r>
          </a:p>
          <a:p>
            <a:r>
              <a:rPr lang="en-US" dirty="0"/>
              <a:t>View points</a:t>
            </a:r>
          </a:p>
        </p:txBody>
      </p:sp>
      <p:sp>
        <p:nvSpPr>
          <p:cNvPr id="6" name="Content Placeholder 5">
            <a:extLst>
              <a:ext uri="{FF2B5EF4-FFF2-40B4-BE49-F238E27FC236}">
                <a16:creationId xmlns:a16="http://schemas.microsoft.com/office/drawing/2014/main" id="{A049F73C-FD93-9447-9570-E41A602427F2}"/>
              </a:ext>
            </a:extLst>
          </p:cNvPr>
          <p:cNvSpPr txBox="1">
            <a:spLocks/>
          </p:cNvSpPr>
          <p:nvPr/>
        </p:nvSpPr>
        <p:spPr>
          <a:xfrm>
            <a:off x="-72390" y="2125133"/>
            <a:ext cx="2534194" cy="368783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Structure</a:t>
            </a:r>
          </a:p>
          <a:p>
            <a:pPr lvl="1"/>
            <a:r>
              <a:rPr lang="en-US"/>
              <a:t>Machine</a:t>
            </a:r>
          </a:p>
          <a:p>
            <a:pPr lvl="1"/>
            <a:r>
              <a:rPr lang="en-US"/>
              <a:t>Assembly</a:t>
            </a:r>
          </a:p>
          <a:p>
            <a:pPr lvl="1"/>
            <a:r>
              <a:rPr lang="en-US"/>
              <a:t>Basic (Goto)</a:t>
            </a:r>
          </a:p>
          <a:p>
            <a:pPr lvl="1"/>
            <a:r>
              <a:rPr lang="en-US"/>
              <a:t>Modular (libraries)</a:t>
            </a:r>
          </a:p>
          <a:p>
            <a:pPr lvl="1"/>
            <a:r>
              <a:rPr lang="en-US"/>
              <a:t>Control Structures</a:t>
            </a:r>
          </a:p>
          <a:p>
            <a:pPr lvl="2"/>
            <a:r>
              <a:rPr lang="en-US"/>
              <a:t>Goto -&gt; decision (if/switch); loops (for/while)</a:t>
            </a:r>
          </a:p>
          <a:p>
            <a:pPr lvl="1"/>
            <a:r>
              <a:rPr lang="en-US"/>
              <a:t>Functional</a:t>
            </a:r>
          </a:p>
          <a:p>
            <a:pPr lvl="2"/>
            <a:r>
              <a:rPr lang="en-US"/>
              <a:t>Goto modules -&gt; functions (scope)</a:t>
            </a:r>
          </a:p>
          <a:p>
            <a:pPr lvl="1"/>
            <a:r>
              <a:rPr lang="en-US"/>
              <a:t>Object Oriented/Event Control</a:t>
            </a:r>
          </a:p>
          <a:p>
            <a:pPr lvl="2"/>
            <a:r>
              <a:rPr lang="en-US"/>
              <a:t>Access Control</a:t>
            </a:r>
          </a:p>
          <a:p>
            <a:pPr lvl="1"/>
            <a:r>
              <a:rPr lang="en-US"/>
              <a:t>Design Patterns</a:t>
            </a:r>
            <a:endParaRPr lang="en-US" dirty="0"/>
          </a:p>
        </p:txBody>
      </p:sp>
      <p:sp>
        <p:nvSpPr>
          <p:cNvPr id="7" name="Content Placeholder 5">
            <a:extLst>
              <a:ext uri="{FF2B5EF4-FFF2-40B4-BE49-F238E27FC236}">
                <a16:creationId xmlns:a16="http://schemas.microsoft.com/office/drawing/2014/main" id="{B2A8A8E1-02F2-714A-9122-60BC6585945C}"/>
              </a:ext>
            </a:extLst>
          </p:cNvPr>
          <p:cNvSpPr txBox="1">
            <a:spLocks/>
          </p:cNvSpPr>
          <p:nvPr/>
        </p:nvSpPr>
        <p:spPr>
          <a:xfrm>
            <a:off x="2514056" y="2125134"/>
            <a:ext cx="2534194" cy="3286760"/>
          </a:xfrm>
          <a:prstGeom prst="rect">
            <a:avLst/>
          </a:prstGeom>
        </p:spPr>
        <p:txBody>
          <a:bodyPr vert="horz" lIns="0" tIns="45720" rIns="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Data</a:t>
            </a:r>
          </a:p>
          <a:p>
            <a:pPr lvl="1"/>
            <a:r>
              <a:rPr lang="en-US" dirty="0"/>
              <a:t>Registers</a:t>
            </a:r>
          </a:p>
          <a:p>
            <a:pPr lvl="1"/>
            <a:r>
              <a:rPr lang="en-US" dirty="0"/>
              <a:t>Variables (types)</a:t>
            </a:r>
          </a:p>
          <a:p>
            <a:pPr lvl="1"/>
            <a:r>
              <a:rPr lang="en-US" dirty="0"/>
              <a:t>Homogeneous Structures (array)</a:t>
            </a:r>
          </a:p>
          <a:p>
            <a:pPr lvl="1"/>
            <a:r>
              <a:rPr lang="en-US" dirty="0"/>
              <a:t>Heterogeneous Structures (</a:t>
            </a:r>
            <a:r>
              <a:rPr lang="en-US" dirty="0" err="1"/>
              <a:t>structs</a:t>
            </a:r>
            <a:r>
              <a:rPr lang="en-US" dirty="0"/>
              <a:t>)</a:t>
            </a:r>
          </a:p>
          <a:p>
            <a:pPr lvl="2"/>
            <a:r>
              <a:rPr lang="en-US" dirty="0"/>
              <a:t>Data Structures (Lists)</a:t>
            </a:r>
          </a:p>
          <a:p>
            <a:pPr lvl="1"/>
            <a:r>
              <a:rPr lang="en-US" dirty="0"/>
              <a:t>Classes(</a:t>
            </a:r>
            <a:r>
              <a:rPr lang="en-US" dirty="0" err="1"/>
              <a:t>structs</a:t>
            </a:r>
            <a:r>
              <a:rPr lang="en-US" dirty="0"/>
              <a:t> w/ functions)</a:t>
            </a:r>
          </a:p>
          <a:p>
            <a:pPr lvl="1"/>
            <a:r>
              <a:rPr lang="en-US" dirty="0" err="1"/>
              <a:t>DataBase</a:t>
            </a:r>
            <a:endParaRPr lang="en-US" dirty="0"/>
          </a:p>
          <a:p>
            <a:pPr lvl="2"/>
            <a:r>
              <a:rPr lang="en-US" dirty="0"/>
              <a:t>XML</a:t>
            </a:r>
          </a:p>
          <a:p>
            <a:pPr lvl="1"/>
            <a:r>
              <a:rPr lang="en-US" dirty="0"/>
              <a:t>On the wire</a:t>
            </a:r>
          </a:p>
          <a:p>
            <a:pPr lvl="2"/>
            <a:r>
              <a:rPr lang="en-US" dirty="0"/>
              <a:t>Serialize</a:t>
            </a:r>
          </a:p>
          <a:p>
            <a:pPr lvl="1"/>
            <a:endParaRPr lang="en-US" dirty="0"/>
          </a:p>
        </p:txBody>
      </p:sp>
      <p:sp>
        <p:nvSpPr>
          <p:cNvPr id="8" name="Content Placeholder 5">
            <a:extLst>
              <a:ext uri="{FF2B5EF4-FFF2-40B4-BE49-F238E27FC236}">
                <a16:creationId xmlns:a16="http://schemas.microsoft.com/office/drawing/2014/main" id="{3B4ECE8E-FB2D-FD4A-922A-8EED85F14C7D}"/>
              </a:ext>
            </a:extLst>
          </p:cNvPr>
          <p:cNvSpPr txBox="1">
            <a:spLocks/>
          </p:cNvSpPr>
          <p:nvPr/>
        </p:nvSpPr>
        <p:spPr>
          <a:xfrm>
            <a:off x="9602627" y="281214"/>
            <a:ext cx="2534194" cy="368783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Language Abilities</a:t>
            </a:r>
          </a:p>
          <a:p>
            <a:pPr lvl="1"/>
            <a:r>
              <a:rPr lang="en-US"/>
              <a:t>Assembly</a:t>
            </a:r>
          </a:p>
          <a:p>
            <a:pPr lvl="1"/>
            <a:r>
              <a:rPr lang="en-US"/>
              <a:t>Compiler</a:t>
            </a:r>
          </a:p>
          <a:p>
            <a:pPr lvl="1"/>
            <a:r>
              <a:rPr lang="en-US"/>
              <a:t>Interpretative</a:t>
            </a:r>
          </a:p>
          <a:p>
            <a:pPr lvl="1"/>
            <a:r>
              <a:rPr lang="en-US"/>
              <a:t>Platform Independent</a:t>
            </a:r>
          </a:p>
          <a:p>
            <a:pPr lvl="2"/>
            <a:r>
              <a:rPr lang="en-US"/>
              <a:t>Java</a:t>
            </a:r>
          </a:p>
          <a:p>
            <a:pPr lvl="1"/>
            <a:r>
              <a:rPr lang="en-US"/>
              <a:t>Language Independent</a:t>
            </a:r>
          </a:p>
          <a:p>
            <a:pPr lvl="2"/>
            <a:r>
              <a:rPr lang="en-US"/>
              <a:t>.NET</a:t>
            </a:r>
          </a:p>
          <a:p>
            <a:pPr lvl="1"/>
            <a:r>
              <a:rPr lang="en-US"/>
              <a:t>Complier Independent</a:t>
            </a:r>
          </a:p>
          <a:p>
            <a:pPr lvl="2"/>
            <a:r>
              <a:rPr lang="en-US"/>
              <a:t>??</a:t>
            </a:r>
            <a:endParaRPr lang="en-US" dirty="0"/>
          </a:p>
        </p:txBody>
      </p:sp>
      <p:sp>
        <p:nvSpPr>
          <p:cNvPr id="9" name="Content Placeholder 5">
            <a:extLst>
              <a:ext uri="{FF2B5EF4-FFF2-40B4-BE49-F238E27FC236}">
                <a16:creationId xmlns:a16="http://schemas.microsoft.com/office/drawing/2014/main" id="{262A029A-02AF-C142-8A28-4ABE0D0A8239}"/>
              </a:ext>
            </a:extLst>
          </p:cNvPr>
          <p:cNvSpPr txBox="1">
            <a:spLocks/>
          </p:cNvSpPr>
          <p:nvPr/>
        </p:nvSpPr>
        <p:spPr>
          <a:xfrm>
            <a:off x="9673921" y="4849495"/>
            <a:ext cx="2534194" cy="32867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Run Time</a:t>
            </a:r>
          </a:p>
          <a:p>
            <a:pPr lvl="1"/>
            <a:r>
              <a:rPr lang="en-US" dirty="0"/>
              <a:t>Single/Multi process</a:t>
            </a:r>
          </a:p>
          <a:p>
            <a:pPr lvl="2"/>
            <a:r>
              <a:rPr lang="en-US" dirty="0"/>
              <a:t>Threads (</a:t>
            </a:r>
            <a:r>
              <a:rPr lang="en-US" dirty="0" err="1"/>
              <a:t>mutex</a:t>
            </a:r>
            <a:r>
              <a:rPr lang="en-US" dirty="0"/>
              <a:t>), comm.</a:t>
            </a:r>
          </a:p>
          <a:p>
            <a:pPr lvl="1"/>
            <a:r>
              <a:rPr lang="en-US" dirty="0"/>
              <a:t>Network processing</a:t>
            </a:r>
          </a:p>
          <a:p>
            <a:pPr lvl="2"/>
            <a:r>
              <a:rPr lang="en-US" dirty="0"/>
              <a:t>Marshalling</a:t>
            </a:r>
          </a:p>
          <a:p>
            <a:pPr lvl="1"/>
            <a:r>
              <a:rPr lang="en-US" dirty="0"/>
              <a:t>As a Platform</a:t>
            </a:r>
          </a:p>
          <a:p>
            <a:pPr lvl="1"/>
            <a:endParaRPr lang="en-US" dirty="0"/>
          </a:p>
          <a:p>
            <a:pPr lvl="1"/>
            <a:endParaRPr lang="en-US" dirty="0"/>
          </a:p>
        </p:txBody>
      </p:sp>
    </p:spTree>
    <p:extLst>
      <p:ext uri="{BB962C8B-B14F-4D97-AF65-F5344CB8AC3E}">
        <p14:creationId xmlns:p14="http://schemas.microsoft.com/office/powerpoint/2010/main" val="1712975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AB55-A892-4AC6-B210-A6BD32F1A3FC}"/>
              </a:ext>
            </a:extLst>
          </p:cNvPr>
          <p:cNvSpPr>
            <a:spLocks noGrp="1"/>
          </p:cNvSpPr>
          <p:nvPr>
            <p:ph type="title"/>
          </p:nvPr>
        </p:nvSpPr>
        <p:spPr/>
        <p:txBody>
          <a:bodyPr/>
          <a:lstStyle/>
          <a:p>
            <a:r>
              <a:rPr lang="en-US" dirty="0"/>
              <a:t>Teach</a:t>
            </a:r>
          </a:p>
        </p:txBody>
      </p:sp>
      <p:sp>
        <p:nvSpPr>
          <p:cNvPr id="3" name="Content Placeholder 2">
            <a:extLst>
              <a:ext uri="{FF2B5EF4-FFF2-40B4-BE49-F238E27FC236}">
                <a16:creationId xmlns:a16="http://schemas.microsoft.com/office/drawing/2014/main" id="{61230950-13E8-413D-B33B-926103D3CC7A}"/>
              </a:ext>
            </a:extLst>
          </p:cNvPr>
          <p:cNvSpPr>
            <a:spLocks noGrp="1"/>
          </p:cNvSpPr>
          <p:nvPr>
            <p:ph sz="half" idx="1"/>
          </p:nvPr>
        </p:nvSpPr>
        <p:spPr/>
        <p:txBody>
          <a:bodyPr>
            <a:normAutofit fontScale="85000" lnSpcReduction="10000"/>
          </a:bodyPr>
          <a:lstStyle/>
          <a:p>
            <a:r>
              <a:rPr lang="en-US" dirty="0"/>
              <a:t>Answer each of the questions from the list below. Answer the questions by researching the topic and provide a summary for each group of questions. Make sure you cite your sources, you need to have at least two others, other than the readings.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Pick two of the software architectural terms.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Complete the following: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Defining each of the terms?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Which non-functional requirement would best test the architecture? ( See week 5: Reading Miguel’s Review of Quality Models)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How would you  go about creating a test for it?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Terms: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Client-Server:,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Component,Data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,Event-driven,Layered,Peer-2-Peer, Rule-</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based,Service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-oriented (SOA),Web Services, Mobile, N-tier, Database, Event-driven, Cloud (PaaS, SaaS,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etc</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t>
            </a:r>
          </a:p>
          <a:p>
            <a:endParaRPr lang="en-US" dirty="0"/>
          </a:p>
          <a:p>
            <a:endParaRPr lang="en-US" dirty="0"/>
          </a:p>
        </p:txBody>
      </p:sp>
      <p:sp>
        <p:nvSpPr>
          <p:cNvPr id="6" name="Content Placeholder 5">
            <a:extLst>
              <a:ext uri="{FF2B5EF4-FFF2-40B4-BE49-F238E27FC236}">
                <a16:creationId xmlns:a16="http://schemas.microsoft.com/office/drawing/2014/main" id="{33345BCC-D537-46A8-85FD-D38194D708AF}"/>
              </a:ext>
            </a:extLst>
          </p:cNvPr>
          <p:cNvSpPr>
            <a:spLocks noGrp="1"/>
          </p:cNvSpPr>
          <p:nvPr>
            <p:ph sz="half" idx="2"/>
          </p:nvPr>
        </p:nvSpPr>
        <p:spPr/>
        <p:txBody>
          <a:bodyPr>
            <a:normAutofit fontScale="85000" lnSpcReduction="10000"/>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Research one of the types of flows identify, and answer the questions below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Flows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Data Flow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Process Flow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Workflow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Control Flow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Functional Flow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Questions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What is the purpose of the flow?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What insights does the flow provide to testing at the unit, integration, system or acceptance level?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38912" indent="0">
              <a:lnSpc>
                <a:spcPct val="107000"/>
              </a:lnSpc>
              <a:spcBef>
                <a:spcPts val="0"/>
              </a:spcBef>
              <a:spcAft>
                <a:spcPts val="800"/>
              </a:spcAft>
              <a:buSzPts val="1000"/>
              <a:buNone/>
              <a:tabLst>
                <a:tab pos="1371600" algn="l"/>
              </a:tabLst>
            </a:pP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54786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9C344-8FEC-7E45-A5F3-60901ABAE0F4}"/>
              </a:ext>
            </a:extLst>
          </p:cNvPr>
          <p:cNvSpPr>
            <a:spLocks noGrp="1"/>
          </p:cNvSpPr>
          <p:nvPr>
            <p:ph type="title"/>
          </p:nvPr>
        </p:nvSpPr>
        <p:spPr/>
        <p:txBody>
          <a:bodyPr/>
          <a:lstStyle/>
          <a:p>
            <a:r>
              <a:rPr lang="en-US" dirty="0"/>
              <a:t>Integration Of Architecture</a:t>
            </a:r>
          </a:p>
        </p:txBody>
      </p:sp>
      <p:sp>
        <p:nvSpPr>
          <p:cNvPr id="3" name="Content Placeholder 2">
            <a:extLst>
              <a:ext uri="{FF2B5EF4-FFF2-40B4-BE49-F238E27FC236}">
                <a16:creationId xmlns:a16="http://schemas.microsoft.com/office/drawing/2014/main" id="{6C27D637-A9F3-E149-927B-18E5C35E3956}"/>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FFF1335-A3F0-044E-916D-95A589748353}"/>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628085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1499A-FE8D-7D43-8A4E-3261E0C399E5}"/>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76FEE138-7CEE-1C41-9FF1-5FC3245DE09E}"/>
              </a:ext>
            </a:extLst>
          </p:cNvPr>
          <p:cNvSpPr>
            <a:spLocks noGrp="1"/>
          </p:cNvSpPr>
          <p:nvPr>
            <p:ph idx="1"/>
          </p:nvPr>
        </p:nvSpPr>
        <p:spPr>
          <a:xfrm>
            <a:off x="838200" y="1825625"/>
            <a:ext cx="6059557" cy="4351338"/>
          </a:xfrm>
        </p:spPr>
        <p:txBody>
          <a:bodyPr>
            <a:normAutofit fontScale="92500"/>
          </a:bodyPr>
          <a:lstStyle/>
          <a:p>
            <a:pPr lvl="1"/>
            <a:r>
              <a:rPr lang="en-US" dirty="0"/>
              <a:t>What is the pattern to a test case?</a:t>
            </a:r>
          </a:p>
          <a:p>
            <a:pPr lvl="1"/>
            <a:r>
              <a:rPr lang="en-US" dirty="0"/>
              <a:t>When do we start testing? When do we end?</a:t>
            </a:r>
          </a:p>
          <a:p>
            <a:pPr lvl="1"/>
            <a:r>
              <a:rPr lang="en-US" dirty="0"/>
              <a:t>What are the two directions of testing? What do we use for each?</a:t>
            </a:r>
          </a:p>
          <a:p>
            <a:pPr lvl="1"/>
            <a:r>
              <a:rPr lang="en-US" dirty="0"/>
              <a:t>What are the different levels of testing? Visibility? </a:t>
            </a:r>
          </a:p>
          <a:p>
            <a:pPr lvl="1"/>
            <a:r>
              <a:rPr lang="en-US" dirty="0"/>
              <a:t>Can we test everything? What can we test?</a:t>
            </a:r>
          </a:p>
          <a:p>
            <a:pPr lvl="2"/>
            <a:r>
              <a:rPr lang="en-US" dirty="0"/>
              <a:t>Data: (0,1,*,+/-,^, !, =, &lt;&gt;), Accuracy vs Precise</a:t>
            </a:r>
          </a:p>
          <a:p>
            <a:pPr lvl="2"/>
            <a:r>
              <a:rPr lang="en-US" dirty="0"/>
              <a:t>Test-to-Pass(happy path) and Test-to-Fail (force error messages)</a:t>
            </a:r>
          </a:p>
          <a:p>
            <a:pPr lvl="2"/>
            <a:r>
              <a:rPr lang="en-US" dirty="0"/>
              <a:t>Flows – Workflow, transition, Logic.</a:t>
            </a:r>
          </a:p>
          <a:p>
            <a:pPr lvl="2"/>
            <a:r>
              <a:rPr lang="en-US" dirty="0"/>
              <a:t>Quality Characteristics and Models </a:t>
            </a:r>
          </a:p>
          <a:p>
            <a:pPr lvl="2"/>
            <a:endParaRPr lang="en-US" dirty="0"/>
          </a:p>
          <a:p>
            <a:pPr lvl="2"/>
            <a:endParaRPr lang="en-US" dirty="0"/>
          </a:p>
          <a:p>
            <a:endParaRPr lang="en-US" dirty="0"/>
          </a:p>
        </p:txBody>
      </p:sp>
      <p:sp>
        <p:nvSpPr>
          <p:cNvPr id="4" name="TextBox 3">
            <a:extLst>
              <a:ext uri="{FF2B5EF4-FFF2-40B4-BE49-F238E27FC236}">
                <a16:creationId xmlns:a16="http://schemas.microsoft.com/office/drawing/2014/main" id="{9F817545-0931-0547-81FC-95E26FC7ED06}"/>
              </a:ext>
            </a:extLst>
          </p:cNvPr>
          <p:cNvSpPr txBox="1"/>
          <p:nvPr/>
        </p:nvSpPr>
        <p:spPr>
          <a:xfrm>
            <a:off x="7007086" y="2216427"/>
            <a:ext cx="5020919" cy="3970318"/>
          </a:xfrm>
          <a:prstGeom prst="rect">
            <a:avLst/>
          </a:prstGeom>
          <a:noFill/>
        </p:spPr>
        <p:txBody>
          <a:bodyPr wrap="square">
            <a:spAutoFit/>
          </a:bodyPr>
          <a:lstStyle/>
          <a:p>
            <a:pPr lvl="3"/>
            <a:r>
              <a:rPr lang="en-US" sz="1400" b="1" dirty="0"/>
              <a:t>Boundary Edges (0, 1, *, +/-, ^, !, = &lt;&gt;)</a:t>
            </a:r>
          </a:p>
          <a:p>
            <a:r>
              <a:rPr lang="en-US" sz="1400" dirty="0"/>
              <a:t>Zero, One, Many test (01*)– This type of test checks if the inputs are accepting normal values. </a:t>
            </a:r>
          </a:p>
          <a:p>
            <a:pPr marL="285750" indent="-285750">
              <a:buFont typeface="Arial" panose="020B0604020202020204" pitchFamily="34" charset="0"/>
              <a:buChar char="•"/>
            </a:pPr>
            <a:r>
              <a:rPr lang="en-US" sz="1400" dirty="0"/>
              <a:t>Zero(0) represent nothing. Nothing is different depending on the desired input(int =0, float=0.0, char=’ ‘ or ‘\t’ or ‘\n’ or 0, string=”” empty string or any single char white space). </a:t>
            </a:r>
          </a:p>
          <a:p>
            <a:pPr marL="285750" indent="-285750">
              <a:buFont typeface="Arial" panose="020B0604020202020204" pitchFamily="34" charset="0"/>
              <a:buChar char="•"/>
            </a:pPr>
            <a:r>
              <a:rPr lang="en-US" sz="1400" dirty="0"/>
              <a:t>1- One represents the first nominal test, i.e. 1, 2, 3, …n values that should be expected. </a:t>
            </a:r>
          </a:p>
          <a:p>
            <a:pPr marL="285750" indent="-285750">
              <a:buFont typeface="Arial" panose="020B0604020202020204" pitchFamily="34" charset="0"/>
              <a:buChar char="•"/>
            </a:pPr>
            <a:r>
              <a:rPr lang="en-US" sz="1400" dirty="0"/>
              <a:t>Many(*-regular expression wild card) tests how the program handles multiple types or multiple values.</a:t>
            </a:r>
          </a:p>
          <a:p>
            <a:pPr marL="285750" indent="-285750">
              <a:buFont typeface="Arial" panose="020B0604020202020204" pitchFamily="34" charset="0"/>
              <a:buChar char="•"/>
            </a:pPr>
            <a:r>
              <a:rPr lang="en-US" sz="1400" dirty="0"/>
              <a:t>+/- Plus or minus one – boundary </a:t>
            </a:r>
          </a:p>
          <a:p>
            <a:pPr marL="285750" indent="-285750">
              <a:buFont typeface="Arial" panose="020B0604020202020204" pitchFamily="34" charset="0"/>
              <a:buChar char="•"/>
            </a:pPr>
            <a:r>
              <a:rPr lang="en-US" sz="1400" dirty="0"/>
              <a:t>Power of 2s - (2^x), ASCII/UNICODE</a:t>
            </a:r>
          </a:p>
          <a:p>
            <a:pPr marL="285750" indent="-285750">
              <a:buFont typeface="Arial" panose="020B0604020202020204" pitchFamily="34" charset="0"/>
              <a:buChar char="•"/>
            </a:pPr>
            <a:r>
              <a:rPr lang="en-US" sz="1400" dirty="0"/>
              <a:t>Not the data: Invalid, Incorrect, </a:t>
            </a:r>
            <a:r>
              <a:rPr lang="en-US" sz="1400" dirty="0" err="1"/>
              <a:t>garabage</a:t>
            </a:r>
            <a:endParaRPr lang="en-US" sz="1400" dirty="0"/>
          </a:p>
          <a:p>
            <a:pPr marL="285750" indent="-285750">
              <a:buFont typeface="Arial" panose="020B0604020202020204" pitchFamily="34" charset="0"/>
              <a:buChar char="•"/>
            </a:pPr>
            <a:r>
              <a:rPr lang="en-US" sz="1400" dirty="0"/>
              <a:t>Thresholds – above and below margin of error</a:t>
            </a:r>
          </a:p>
          <a:p>
            <a:pPr marL="285750" indent="-285750">
              <a:buFont typeface="Arial" panose="020B0604020202020204" pitchFamily="34" charset="0"/>
              <a:buChar char="•"/>
            </a:pPr>
            <a:r>
              <a:rPr lang="en-US" sz="1400" dirty="0"/>
              <a:t>Boundary Testing (&lt;&gt;) – This type of test checks where the inputs fail, usually providing different type data, length boundaries, invalid values, etc. The program should be able to handle this.</a:t>
            </a:r>
          </a:p>
        </p:txBody>
      </p:sp>
      <p:pic>
        <p:nvPicPr>
          <p:cNvPr id="5" name="Picture 3" descr="Boundary Value Analysis and Equivalence Partitioning Testing">
            <a:extLst>
              <a:ext uri="{FF2B5EF4-FFF2-40B4-BE49-F238E27FC236}">
                <a16:creationId xmlns:a16="http://schemas.microsoft.com/office/drawing/2014/main" id="{218085B4-87A0-8346-A710-6B0D54EA0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0550" y="0"/>
            <a:ext cx="3981450" cy="116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489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2" name="TextBox 1"/>
          <p:cNvSpPr txBox="1"/>
          <p:nvPr/>
        </p:nvSpPr>
        <p:spPr>
          <a:xfrm>
            <a:off x="3609677" y="5010411"/>
            <a:ext cx="4706519" cy="1634490"/>
          </a:xfrm>
          <a:prstGeom prst="wedgeRoundRectCallou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Most us have heard of full stack developer.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 I am going to break up the full stack in 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Front End: HMI, GUI or Terminal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Middle: Business Logic, Server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Back End: Database or File System</a:t>
            </a:r>
          </a:p>
        </p:txBody>
      </p:sp>
    </p:spTree>
    <p:extLst>
      <p:ext uri="{BB962C8B-B14F-4D97-AF65-F5344CB8AC3E}">
        <p14:creationId xmlns:p14="http://schemas.microsoft.com/office/powerpoint/2010/main" val="1430582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8" name="TextBox 7"/>
          <p:cNvSpPr txBox="1"/>
          <p:nvPr/>
        </p:nvSpPr>
        <p:spPr>
          <a:xfrm>
            <a:off x="4221947" y="6025020"/>
            <a:ext cx="3346319" cy="715089"/>
          </a:xfrm>
          <a:prstGeom prst="wedgeRoundRectCallou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Another way of thinking about 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using the MVC Design Pattern</a:t>
            </a:r>
          </a:p>
        </p:txBody>
      </p:sp>
      <p:sp>
        <p:nvSpPr>
          <p:cNvPr id="9" name="Rectangle 8">
            <a:extLst>
              <a:ext uri="{FF2B5EF4-FFF2-40B4-BE49-F238E27FC236}">
                <a16:creationId xmlns:a16="http://schemas.microsoft.com/office/drawing/2014/main" id="{6998269E-0943-554C-BFB6-BE05CBB28DC3}"/>
              </a:ext>
            </a:extLst>
          </p:cNvPr>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0" name="Rectangle 9">
            <a:extLst>
              <a:ext uri="{FF2B5EF4-FFF2-40B4-BE49-F238E27FC236}">
                <a16:creationId xmlns:a16="http://schemas.microsoft.com/office/drawing/2014/main" id="{F3CED26C-77E8-D342-AC94-BFAA4E9128CF}"/>
              </a:ext>
            </a:extLst>
          </p:cNvPr>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1" name="Rectangle 10">
            <a:extLst>
              <a:ext uri="{FF2B5EF4-FFF2-40B4-BE49-F238E27FC236}">
                <a16:creationId xmlns:a16="http://schemas.microsoft.com/office/drawing/2014/main" id="{1D7F6940-8AEE-3347-B297-7CBBFB4713E6}"/>
              </a:ext>
            </a:extLst>
          </p:cNvPr>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2" name="TextBox 11">
            <a:extLst>
              <a:ext uri="{FF2B5EF4-FFF2-40B4-BE49-F238E27FC236}">
                <a16:creationId xmlns:a16="http://schemas.microsoft.com/office/drawing/2014/main" id="{3F260F31-10D4-8749-A867-9F4BA3248A9D}"/>
              </a:ext>
            </a:extLst>
          </p:cNvPr>
          <p:cNvSpPr txBox="1"/>
          <p:nvPr/>
        </p:nvSpPr>
        <p:spPr>
          <a:xfrm>
            <a:off x="9982" y="1121846"/>
            <a:ext cx="25478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HMI, GUI, Terminal, Logs </a:t>
            </a:r>
          </a:p>
        </p:txBody>
      </p:sp>
      <p:sp>
        <p:nvSpPr>
          <p:cNvPr id="13" name="TextBox 12">
            <a:extLst>
              <a:ext uri="{FF2B5EF4-FFF2-40B4-BE49-F238E27FC236}">
                <a16:creationId xmlns:a16="http://schemas.microsoft.com/office/drawing/2014/main" id="{D5E05772-8B29-0547-BE9F-AC4B767C141A}"/>
              </a:ext>
            </a:extLst>
          </p:cNvPr>
          <p:cNvSpPr txBox="1"/>
          <p:nvPr/>
        </p:nvSpPr>
        <p:spPr>
          <a:xfrm>
            <a:off x="3279487" y="1121846"/>
            <a:ext cx="44280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Servers, Peer-to-Peer, </a:t>
            </a:r>
            <a:r>
              <a:rPr lang="en-US" dirty="0">
                <a:solidFill>
                  <a:prstClr val="white">
                    <a:lumMod val="65000"/>
                  </a:prstClr>
                </a:solidFill>
                <a:latin typeface="Calibri" panose="020F0502020204030204"/>
              </a:rPr>
              <a:t>Cloud (PaaS, SaaS, </a:t>
            </a:r>
            <a:r>
              <a:rPr lang="en-US" dirty="0" err="1">
                <a:solidFill>
                  <a:prstClr val="white">
                    <a:lumMod val="65000"/>
                  </a:prstClr>
                </a:solidFill>
                <a:latin typeface="Calibri" panose="020F0502020204030204"/>
              </a:rPr>
              <a:t>etc</a:t>
            </a:r>
            <a:r>
              <a:rPr lang="en-US" dirty="0">
                <a:solidFill>
                  <a:prstClr val="white">
                    <a:lumMod val="65000"/>
                  </a:prstClr>
                </a:solidFill>
                <a:latin typeface="Calibri" panose="020F0502020204030204"/>
              </a:rPr>
              <a:t>)</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8EF21E7-7D9D-E14D-9BF3-D92F8D5CFDE7}"/>
              </a:ext>
            </a:extLst>
          </p:cNvPr>
          <p:cNvSpPr txBox="1"/>
          <p:nvPr/>
        </p:nvSpPr>
        <p:spPr>
          <a:xfrm>
            <a:off x="9140976" y="1121846"/>
            <a:ext cx="20720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Databases, Files, </a:t>
            </a:r>
            <a:r>
              <a:rPr kumimoji="0" lang="en-US" sz="1800" b="0" i="0" u="none" strike="noStrike" kern="1200" cap="none" spc="0" normalizeH="0" baseline="0" noProof="0" dirty="0" err="1">
                <a:ln>
                  <a:noFill/>
                </a:ln>
                <a:solidFill>
                  <a:prstClr val="white">
                    <a:lumMod val="65000"/>
                  </a:prstClr>
                </a:solidFill>
                <a:effectLst/>
                <a:uLnTx/>
                <a:uFillTx/>
                <a:latin typeface="Calibri" panose="020F0502020204030204"/>
                <a:ea typeface="+mn-ea"/>
                <a:cs typeface="+mn-cs"/>
              </a:rPr>
              <a:t>etc</a:t>
            </a:r>
            <a:endPar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pic>
        <p:nvPicPr>
          <p:cNvPr id="1026" name="Picture 2" descr="Design Patterns: Elements of Reusable Object-Oriented Software">
            <a:extLst>
              <a:ext uri="{FF2B5EF4-FFF2-40B4-BE49-F238E27FC236}">
                <a16:creationId xmlns:a16="http://schemas.microsoft.com/office/drawing/2014/main" id="{EA1FB874-2DE6-A844-A4C1-3E06EEF43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0018" y="1491178"/>
            <a:ext cx="2032000" cy="2527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932CB8F-5FC4-C345-9298-8F7CFF9CEE17}"/>
              </a:ext>
            </a:extLst>
          </p:cNvPr>
          <p:cNvSpPr/>
          <p:nvPr/>
        </p:nvSpPr>
        <p:spPr>
          <a:xfrm>
            <a:off x="7471611" y="1900989"/>
            <a:ext cx="2678407" cy="30499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30" name="Picture 6" descr="Introduction">
            <a:extLst>
              <a:ext uri="{FF2B5EF4-FFF2-40B4-BE49-F238E27FC236}">
                <a16:creationId xmlns:a16="http://schemas.microsoft.com/office/drawing/2014/main" id="{17A92A39-90BB-2D4F-BA52-0B43AB6B2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515" y="1944003"/>
            <a:ext cx="2514597" cy="29583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F] Gang of Four Design Patterns">
            <a:extLst>
              <a:ext uri="{FF2B5EF4-FFF2-40B4-BE49-F238E27FC236}">
                <a16:creationId xmlns:a16="http://schemas.microsoft.com/office/drawing/2014/main" id="{0E452B5D-19AA-DC4F-9FDA-AF2E528BC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7258" y="4832352"/>
            <a:ext cx="2407875" cy="168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22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GOF] Gang of Four Design Patterns">
            <a:extLst>
              <a:ext uri="{FF2B5EF4-FFF2-40B4-BE49-F238E27FC236}">
                <a16:creationId xmlns:a16="http://schemas.microsoft.com/office/drawing/2014/main" id="{BF64CDCF-0068-0447-A382-9EEBFD02E9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080" y="139318"/>
            <a:ext cx="9103054" cy="638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330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a:endCxn id="111" idx="2"/>
          </p:cNvCxnSpPr>
          <p:nvPr/>
        </p:nvCxnSpPr>
        <p:spPr>
          <a:xfrm rot="5400000" flipH="1" flipV="1">
            <a:off x="933174" y="1598633"/>
            <a:ext cx="701496" cy="1036026"/>
          </a:xfrm>
          <a:prstGeom prst="bentConnector3">
            <a:avLst>
              <a:gd name="adj1" fmla="val -3258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63" name="TextBox 62"/>
          <p:cNvSpPr txBox="1"/>
          <p:nvPr/>
        </p:nvSpPr>
        <p:spPr>
          <a:xfrm>
            <a:off x="10960957" y="1020724"/>
            <a:ext cx="123104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File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Database</a:t>
            </a:r>
          </a:p>
        </p:txBody>
      </p:sp>
      <p:sp>
        <p:nvSpPr>
          <p:cNvPr id="64" name="TextBox 63"/>
          <p:cNvSpPr txBox="1"/>
          <p:nvPr/>
        </p:nvSpPr>
        <p:spPr>
          <a:xfrm>
            <a:off x="10844" y="6511273"/>
            <a:ext cx="25478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HMI, GUI, Terminal, Logs </a:t>
            </a:r>
          </a:p>
        </p:txBody>
      </p:sp>
      <p:sp>
        <p:nvSpPr>
          <p:cNvPr id="65" name="TextBox 64"/>
          <p:cNvSpPr txBox="1"/>
          <p:nvPr/>
        </p:nvSpPr>
        <p:spPr>
          <a:xfrm>
            <a:off x="4142784" y="5674383"/>
            <a:ext cx="4272149" cy="1021556"/>
          </a:xfrm>
          <a:prstGeom prst="wedgeRoundRectCallou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of MVC can have a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Where the views of the components MVCs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Connect the Architectures MVCs.</a:t>
            </a:r>
          </a:p>
        </p:txBody>
      </p:sp>
      <p:pic>
        <p:nvPicPr>
          <p:cNvPr id="29" name="Picture 4" descr="Model–view–controller - Wikipedia">
            <a:extLst>
              <a:ext uri="{FF2B5EF4-FFF2-40B4-BE49-F238E27FC236}">
                <a16:creationId xmlns:a16="http://schemas.microsoft.com/office/drawing/2014/main" id="{34138A3C-A66B-5841-A4E8-95B9EEEC0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456" y="4768206"/>
            <a:ext cx="1453363" cy="159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800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26" name="Straight Arrow Connector 125"/>
          <p:cNvCxnSpPr>
            <a:stCxn id="23" idx="0"/>
            <a:endCxn id="122" idx="2"/>
          </p:cNvCxnSpPr>
          <p:nvPr/>
        </p:nvCxnSpPr>
        <p:spPr>
          <a:xfrm flipV="1">
            <a:off x="5885499" y="2388324"/>
            <a:ext cx="15576" cy="3257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a:endCxn id="111" idx="2"/>
          </p:cNvCxnSpPr>
          <p:nvPr/>
        </p:nvCxnSpPr>
        <p:spPr>
          <a:xfrm rot="5400000" flipH="1" flipV="1">
            <a:off x="933174" y="1598633"/>
            <a:ext cx="701496" cy="1036026"/>
          </a:xfrm>
          <a:prstGeom prst="bentConnector3">
            <a:avLst>
              <a:gd name="adj1" fmla="val -3258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61" name="TextBox 60"/>
          <p:cNvSpPr txBox="1"/>
          <p:nvPr/>
        </p:nvSpPr>
        <p:spPr>
          <a:xfrm>
            <a:off x="6578144" y="974557"/>
            <a:ext cx="18998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N-Tier Capabilities</a:t>
            </a:r>
          </a:p>
        </p:txBody>
      </p:sp>
      <p:sp>
        <p:nvSpPr>
          <p:cNvPr id="62" name="TextBox 61"/>
          <p:cNvSpPr txBox="1"/>
          <p:nvPr/>
        </p:nvSpPr>
        <p:spPr>
          <a:xfrm>
            <a:off x="6640276" y="6482918"/>
            <a:ext cx="18377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3-Party Interfaces</a:t>
            </a:r>
          </a:p>
        </p:txBody>
      </p:sp>
      <p:sp>
        <p:nvSpPr>
          <p:cNvPr id="63" name="TextBox 62"/>
          <p:cNvSpPr txBox="1"/>
          <p:nvPr/>
        </p:nvSpPr>
        <p:spPr>
          <a:xfrm>
            <a:off x="10960957" y="1020724"/>
            <a:ext cx="123104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File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Database</a:t>
            </a:r>
          </a:p>
        </p:txBody>
      </p:sp>
      <p:sp>
        <p:nvSpPr>
          <p:cNvPr id="64" name="TextBox 63"/>
          <p:cNvSpPr txBox="1"/>
          <p:nvPr/>
        </p:nvSpPr>
        <p:spPr>
          <a:xfrm>
            <a:off x="10844" y="6511273"/>
            <a:ext cx="25478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HMI, GUI, Terminal, Logs </a:t>
            </a:r>
          </a:p>
        </p:txBody>
      </p:sp>
      <p:sp>
        <p:nvSpPr>
          <p:cNvPr id="65" name="TextBox 64"/>
          <p:cNvSpPr txBox="1"/>
          <p:nvPr/>
        </p:nvSpPr>
        <p:spPr>
          <a:xfrm>
            <a:off x="8511819" y="4914490"/>
            <a:ext cx="3514093" cy="173664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Architecture Control can also have addition views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If the control is talking to other processes in a N-tier architecture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If the control is using 3 party Interfaces</a:t>
            </a:r>
          </a:p>
        </p:txBody>
      </p:sp>
      <p:pic>
        <p:nvPicPr>
          <p:cNvPr id="4098" name="Picture 2" descr="64 Networking ideas | networking, cisco networking, ccna">
            <a:extLst>
              <a:ext uri="{FF2B5EF4-FFF2-40B4-BE49-F238E27FC236}">
                <a16:creationId xmlns:a16="http://schemas.microsoft.com/office/drawing/2014/main" id="{0D4E5C66-5192-FF46-B0FA-2E9E232F6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8891" y="102333"/>
            <a:ext cx="2997200" cy="2844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odeling your Business Logic: BPM, Rules, and CEP (Part 1) | MuleSoft Blog">
            <a:extLst>
              <a:ext uri="{FF2B5EF4-FFF2-40B4-BE49-F238E27FC236}">
                <a16:creationId xmlns:a16="http://schemas.microsoft.com/office/drawing/2014/main" id="{49E6DAD5-EDDE-504E-9473-A134CC68D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498" y="51713"/>
            <a:ext cx="2900059" cy="239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847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42" name="Rectangle 41"/>
          <p:cNvSpPr/>
          <p:nvPr>
            <p:custDataLst>
              <p:custData r:id="rId1"/>
            </p:custDataLst>
          </p:nvPr>
        </p:nvSpPr>
        <p:spPr>
          <a:xfrm>
            <a:off x="2413433" y="368148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55" name="Straight Arrow Connector 54"/>
          <p:cNvCxnSpPr>
            <a:stCxn id="23" idx="1"/>
            <a:endCxn id="47" idx="3"/>
          </p:cNvCxnSpPr>
          <p:nvPr/>
        </p:nvCxnSpPr>
        <p:spPr>
          <a:xfrm flipH="1">
            <a:off x="4441646" y="3573433"/>
            <a:ext cx="177397" cy="24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3" idx="3"/>
            <a:endCxn id="84" idx="1"/>
          </p:cNvCxnSpPr>
          <p:nvPr/>
        </p:nvCxnSpPr>
        <p:spPr>
          <a:xfrm flipV="1">
            <a:off x="7151954" y="3572709"/>
            <a:ext cx="204083" cy="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7" name="Rectangle 86"/>
          <p:cNvSpPr/>
          <p:nvPr>
            <p:custDataLst>
              <p:custData r:id="rId2"/>
            </p:custDataLst>
          </p:nvPr>
        </p:nvSpPr>
        <p:spPr>
          <a:xfrm>
            <a:off x="8266271" y="367826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24" name="Rectangle 123"/>
          <p:cNvSpPr/>
          <p:nvPr/>
        </p:nvSpPr>
        <p:spPr>
          <a:xfrm>
            <a:off x="4511315" y="1169301"/>
            <a:ext cx="941518" cy="22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Public API</a:t>
            </a:r>
          </a:p>
        </p:txBody>
      </p:sp>
      <p:sp>
        <p:nvSpPr>
          <p:cNvPr id="125" name="Rectangle 124"/>
          <p:cNvSpPr/>
          <p:nvPr/>
        </p:nvSpPr>
        <p:spPr>
          <a:xfrm>
            <a:off x="5892850" y="1160439"/>
            <a:ext cx="1238135" cy="22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Interface</a:t>
            </a:r>
          </a:p>
        </p:txBody>
      </p:sp>
      <p:cxnSp>
        <p:nvCxnSpPr>
          <p:cNvPr id="126" name="Straight Arrow Connector 125"/>
          <p:cNvCxnSpPr>
            <a:cxnSpLocks/>
            <a:endCxn id="122" idx="2"/>
          </p:cNvCxnSpPr>
          <p:nvPr/>
        </p:nvCxnSpPr>
        <p:spPr>
          <a:xfrm flipV="1">
            <a:off x="5885499" y="2388324"/>
            <a:ext cx="15576" cy="1157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3459970" y="6062713"/>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API/Interfaces</a:t>
            </a:r>
          </a:p>
        </p:txBody>
      </p:sp>
      <p:cxnSp>
        <p:nvCxnSpPr>
          <p:cNvPr id="166" name="Straight Arrow Connector 165"/>
          <p:cNvCxnSpPr>
            <a:stCxn id="152" idx="2"/>
            <a:endCxn id="165" idx="0"/>
          </p:cNvCxnSpPr>
          <p:nvPr/>
        </p:nvCxnSpPr>
        <p:spPr>
          <a:xfrm flipH="1">
            <a:off x="4159736" y="5802770"/>
            <a:ext cx="742017" cy="259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22" idx="0"/>
            <a:endCxn id="124" idx="2"/>
          </p:cNvCxnSpPr>
          <p:nvPr/>
        </p:nvCxnSpPr>
        <p:spPr>
          <a:xfrm flipH="1" flipV="1">
            <a:off x="4982074" y="1394578"/>
            <a:ext cx="919001" cy="309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22" idx="0"/>
            <a:endCxn id="125" idx="2"/>
          </p:cNvCxnSpPr>
          <p:nvPr/>
        </p:nvCxnSpPr>
        <p:spPr>
          <a:xfrm flipV="1">
            <a:off x="5901075" y="1385717"/>
            <a:ext cx="610843" cy="317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cxnSpLocks/>
            <a:stCxn id="19" idx="2"/>
            <a:endCxn id="111" idx="2"/>
          </p:cNvCxnSpPr>
          <p:nvPr/>
        </p:nvCxnSpPr>
        <p:spPr>
          <a:xfrm rot="5400000" flipH="1" flipV="1">
            <a:off x="933174" y="1598633"/>
            <a:ext cx="701496" cy="1036026"/>
          </a:xfrm>
          <a:prstGeom prst="bentConnector3">
            <a:avLst>
              <a:gd name="adj1" fmla="val -3258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4" name="Rectangle 213"/>
          <p:cNvSpPr/>
          <p:nvPr/>
        </p:nvSpPr>
        <p:spPr>
          <a:xfrm>
            <a:off x="4956037" y="6062712"/>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Pkg</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/Libraries</a:t>
            </a:r>
          </a:p>
        </p:txBody>
      </p:sp>
      <p:cxnSp>
        <p:nvCxnSpPr>
          <p:cNvPr id="215" name="Straight Arrow Connector 214"/>
          <p:cNvCxnSpPr>
            <a:stCxn id="152" idx="2"/>
            <a:endCxn id="214" idx="0"/>
          </p:cNvCxnSpPr>
          <p:nvPr/>
        </p:nvCxnSpPr>
        <p:spPr>
          <a:xfrm>
            <a:off x="4901753" y="5802770"/>
            <a:ext cx="754050" cy="2599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59" name="TextBox 58">
            <a:extLst>
              <a:ext uri="{FF2B5EF4-FFF2-40B4-BE49-F238E27FC236}">
                <a16:creationId xmlns:a16="http://schemas.microsoft.com/office/drawing/2014/main" id="{AA1C41F5-8E38-4CA6-AEE1-03B2CF4EAE5A}"/>
              </a:ext>
            </a:extLst>
          </p:cNvPr>
          <p:cNvSpPr txBox="1"/>
          <p:nvPr/>
        </p:nvSpPr>
        <p:spPr>
          <a:xfrm>
            <a:off x="6651323" y="5821034"/>
            <a:ext cx="3514093" cy="919401"/>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Views are where interfaces are established.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20B7A042-5562-6D4D-8157-2A9F2489DC32}"/>
              </a:ext>
            </a:extLst>
          </p:cNvPr>
          <p:cNvSpPr txBox="1"/>
          <p:nvPr/>
        </p:nvSpPr>
        <p:spPr>
          <a:xfrm>
            <a:off x="2441786" y="4215111"/>
            <a:ext cx="10102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Coupling</a:t>
            </a:r>
          </a:p>
        </p:txBody>
      </p:sp>
      <p:sp>
        <p:nvSpPr>
          <p:cNvPr id="46" name="TextBox 45">
            <a:extLst>
              <a:ext uri="{FF2B5EF4-FFF2-40B4-BE49-F238E27FC236}">
                <a16:creationId xmlns:a16="http://schemas.microsoft.com/office/drawing/2014/main" id="{3632BC47-A5AD-564D-86A7-8964B95FD88C}"/>
              </a:ext>
            </a:extLst>
          </p:cNvPr>
          <p:cNvSpPr txBox="1"/>
          <p:nvPr/>
        </p:nvSpPr>
        <p:spPr>
          <a:xfrm>
            <a:off x="887194" y="5798358"/>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Cohesion </a:t>
            </a:r>
          </a:p>
        </p:txBody>
      </p:sp>
      <p:sp>
        <p:nvSpPr>
          <p:cNvPr id="48" name="TextBox 47">
            <a:extLst>
              <a:ext uri="{FF2B5EF4-FFF2-40B4-BE49-F238E27FC236}">
                <a16:creationId xmlns:a16="http://schemas.microsoft.com/office/drawing/2014/main" id="{445AF4A5-969D-7945-A211-92E418BB4131}"/>
              </a:ext>
            </a:extLst>
          </p:cNvPr>
          <p:cNvSpPr txBox="1"/>
          <p:nvPr/>
        </p:nvSpPr>
        <p:spPr>
          <a:xfrm>
            <a:off x="6441417" y="1525151"/>
            <a:ext cx="10102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Coupling</a:t>
            </a:r>
          </a:p>
        </p:txBody>
      </p:sp>
      <p:sp>
        <p:nvSpPr>
          <p:cNvPr id="49" name="TextBox 48">
            <a:extLst>
              <a:ext uri="{FF2B5EF4-FFF2-40B4-BE49-F238E27FC236}">
                <a16:creationId xmlns:a16="http://schemas.microsoft.com/office/drawing/2014/main" id="{FFBA637E-90D4-E747-823F-531576FE82E4}"/>
              </a:ext>
            </a:extLst>
          </p:cNvPr>
          <p:cNvSpPr txBox="1"/>
          <p:nvPr/>
        </p:nvSpPr>
        <p:spPr>
          <a:xfrm>
            <a:off x="5641010" y="5610579"/>
            <a:ext cx="10102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Coupling</a:t>
            </a:r>
          </a:p>
        </p:txBody>
      </p:sp>
      <p:sp>
        <p:nvSpPr>
          <p:cNvPr id="50" name="TextBox 49">
            <a:extLst>
              <a:ext uri="{FF2B5EF4-FFF2-40B4-BE49-F238E27FC236}">
                <a16:creationId xmlns:a16="http://schemas.microsoft.com/office/drawing/2014/main" id="{BE9303B5-014B-5243-9500-A8559D0F26A7}"/>
              </a:ext>
            </a:extLst>
          </p:cNvPr>
          <p:cNvSpPr txBox="1"/>
          <p:nvPr/>
        </p:nvSpPr>
        <p:spPr>
          <a:xfrm>
            <a:off x="8318998" y="4057988"/>
            <a:ext cx="10102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Coupling</a:t>
            </a:r>
          </a:p>
        </p:txBody>
      </p:sp>
      <p:sp>
        <p:nvSpPr>
          <p:cNvPr id="51" name="TextBox 50">
            <a:extLst>
              <a:ext uri="{FF2B5EF4-FFF2-40B4-BE49-F238E27FC236}">
                <a16:creationId xmlns:a16="http://schemas.microsoft.com/office/drawing/2014/main" id="{A7430F25-6A6E-5A40-A041-78EE6743E6E1}"/>
              </a:ext>
            </a:extLst>
          </p:cNvPr>
          <p:cNvSpPr txBox="1"/>
          <p:nvPr/>
        </p:nvSpPr>
        <p:spPr>
          <a:xfrm>
            <a:off x="6640942" y="2355940"/>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Cohesion </a:t>
            </a:r>
          </a:p>
        </p:txBody>
      </p:sp>
      <p:sp>
        <p:nvSpPr>
          <p:cNvPr id="52" name="TextBox 51">
            <a:extLst>
              <a:ext uri="{FF2B5EF4-FFF2-40B4-BE49-F238E27FC236}">
                <a16:creationId xmlns:a16="http://schemas.microsoft.com/office/drawing/2014/main" id="{B2BACA46-0FCB-024B-A520-7C0256ECCE6F}"/>
              </a:ext>
            </a:extLst>
          </p:cNvPr>
          <p:cNvSpPr txBox="1"/>
          <p:nvPr/>
        </p:nvSpPr>
        <p:spPr>
          <a:xfrm>
            <a:off x="10074712" y="4104320"/>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Cohesion </a:t>
            </a:r>
          </a:p>
        </p:txBody>
      </p:sp>
      <p:pic>
        <p:nvPicPr>
          <p:cNvPr id="1026" name="Picture 2" descr="Software Architecture is Layers of Goodness - The Original Coder blog">
            <a:extLst>
              <a:ext uri="{FF2B5EF4-FFF2-40B4-BE49-F238E27FC236}">
                <a16:creationId xmlns:a16="http://schemas.microsoft.com/office/drawing/2014/main" id="{2A393A79-AABE-2C4B-A2E7-A21F42C08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2563" y="484114"/>
            <a:ext cx="4766516" cy="247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335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57" y="-3844"/>
            <a:ext cx="11256778" cy="6861844"/>
          </a:xfrm>
          <a:prstGeom prst="rect">
            <a:avLst/>
          </a:prstGeom>
        </p:spPr>
      </p:pic>
    </p:spTree>
    <p:extLst>
      <p:ext uri="{BB962C8B-B14F-4D97-AF65-F5344CB8AC3E}">
        <p14:creationId xmlns:p14="http://schemas.microsoft.com/office/powerpoint/2010/main" val="1813884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26" name="Rectangle 25"/>
          <p:cNvSpPr/>
          <p:nvPr/>
        </p:nvSpPr>
        <p:spPr>
          <a:xfrm>
            <a:off x="5761926" y="530302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8" name="Rectangle 27"/>
          <p:cNvSpPr/>
          <p:nvPr/>
        </p:nvSpPr>
        <p:spPr>
          <a:xfrm>
            <a:off x="4619043" y="2504031"/>
            <a:ext cx="2532911" cy="1916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30" name="Rectangle 29"/>
          <p:cNvSpPr/>
          <p:nvPr/>
        </p:nvSpPr>
        <p:spPr>
          <a:xfrm>
            <a:off x="109101" y="2066808"/>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41" name="Rectangle 40"/>
          <p:cNvSpPr/>
          <p:nvPr>
            <p:custDataLst>
              <p:custData r:id="rId1"/>
            </p:custDataLst>
          </p:nvPr>
        </p:nvSpPr>
        <p:spPr>
          <a:xfrm>
            <a:off x="2601565" y="3813169"/>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42" name="Rectangle 41"/>
          <p:cNvSpPr/>
          <p:nvPr>
            <p:custDataLst>
              <p:custData r:id="rId2"/>
            </p:custDataLst>
          </p:nvPr>
        </p:nvSpPr>
        <p:spPr>
          <a:xfrm>
            <a:off x="2413433" y="368148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6" name="Rectangle 85"/>
          <p:cNvSpPr/>
          <p:nvPr>
            <p:custDataLst>
              <p:custData r:id="rId3"/>
            </p:custDataLst>
          </p:nvPr>
        </p:nvSpPr>
        <p:spPr>
          <a:xfrm>
            <a:off x="8454403" y="3809952"/>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87" name="Rectangle 86"/>
          <p:cNvSpPr/>
          <p:nvPr>
            <p:custDataLst>
              <p:custData r:id="rId4"/>
            </p:custDataLst>
          </p:nvPr>
        </p:nvSpPr>
        <p:spPr>
          <a:xfrm>
            <a:off x="8266271" y="367826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16" name="Rectangle 115"/>
          <p:cNvSpPr/>
          <p:nvPr/>
        </p:nvSpPr>
        <p:spPr>
          <a:xfrm>
            <a:off x="10540127" y="2770471"/>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24" name="Rectangle 123"/>
          <p:cNvSpPr/>
          <p:nvPr/>
        </p:nvSpPr>
        <p:spPr>
          <a:xfrm>
            <a:off x="4511315" y="1169301"/>
            <a:ext cx="941518" cy="22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Public API</a:t>
            </a:r>
          </a:p>
        </p:txBody>
      </p:sp>
      <p:sp>
        <p:nvSpPr>
          <p:cNvPr id="125" name="Rectangle 124"/>
          <p:cNvSpPr/>
          <p:nvPr/>
        </p:nvSpPr>
        <p:spPr>
          <a:xfrm>
            <a:off x="5892850" y="1160439"/>
            <a:ext cx="1238135" cy="22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Interface</a:t>
            </a:r>
          </a:p>
        </p:txBody>
      </p:sp>
      <p:cxnSp>
        <p:nvCxnSpPr>
          <p:cNvPr id="126" name="Straight Arrow Connector 125"/>
          <p:cNvCxnSpPr>
            <a:stCxn id="28" idx="0"/>
            <a:endCxn id="122" idx="2"/>
          </p:cNvCxnSpPr>
          <p:nvPr/>
        </p:nvCxnSpPr>
        <p:spPr>
          <a:xfrm flipV="1">
            <a:off x="5885499" y="2388324"/>
            <a:ext cx="15576" cy="1157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3459970" y="6062713"/>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API/Interfaces</a:t>
            </a:r>
          </a:p>
        </p:txBody>
      </p:sp>
      <p:cxnSp>
        <p:nvCxnSpPr>
          <p:cNvPr id="166" name="Straight Arrow Connector 165"/>
          <p:cNvCxnSpPr>
            <a:stCxn id="152" idx="2"/>
            <a:endCxn id="165" idx="0"/>
          </p:cNvCxnSpPr>
          <p:nvPr/>
        </p:nvCxnSpPr>
        <p:spPr>
          <a:xfrm flipH="1">
            <a:off x="4159736" y="5802770"/>
            <a:ext cx="742017" cy="259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22" idx="0"/>
            <a:endCxn id="124" idx="2"/>
          </p:cNvCxnSpPr>
          <p:nvPr/>
        </p:nvCxnSpPr>
        <p:spPr>
          <a:xfrm flipH="1" flipV="1">
            <a:off x="4982074" y="1394578"/>
            <a:ext cx="919001" cy="309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22" idx="0"/>
            <a:endCxn id="125" idx="2"/>
          </p:cNvCxnSpPr>
          <p:nvPr/>
        </p:nvCxnSpPr>
        <p:spPr>
          <a:xfrm flipV="1">
            <a:off x="5901075" y="1385717"/>
            <a:ext cx="610843" cy="317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p:cNvCxnSpPr>
          <p:nvPr/>
        </p:nvCxnSpPr>
        <p:spPr>
          <a:xfrm rot="5400000" flipH="1" flipV="1">
            <a:off x="1011767" y="1677752"/>
            <a:ext cx="543784" cy="1035500"/>
          </a:xfrm>
          <a:prstGeom prst="bentConnector3">
            <a:avLst>
              <a:gd name="adj1" fmla="val -4203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Rectangle 212"/>
          <p:cNvSpPr/>
          <p:nvPr/>
        </p:nvSpPr>
        <p:spPr>
          <a:xfrm>
            <a:off x="10593063" y="6205649"/>
            <a:ext cx="1260682" cy="244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14" name="Rectangle 213"/>
          <p:cNvSpPr/>
          <p:nvPr/>
        </p:nvSpPr>
        <p:spPr>
          <a:xfrm>
            <a:off x="4956037" y="6062712"/>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Pkg</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/Libraries</a:t>
            </a:r>
          </a:p>
        </p:txBody>
      </p:sp>
      <p:cxnSp>
        <p:nvCxnSpPr>
          <p:cNvPr id="215" name="Straight Arrow Connector 214"/>
          <p:cNvCxnSpPr>
            <a:stCxn id="152" idx="2"/>
            <a:endCxn id="214" idx="0"/>
          </p:cNvCxnSpPr>
          <p:nvPr/>
        </p:nvCxnSpPr>
        <p:spPr>
          <a:xfrm>
            <a:off x="4901753" y="5802770"/>
            <a:ext cx="754050" cy="2599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59" name="TextBox 58">
            <a:extLst>
              <a:ext uri="{FF2B5EF4-FFF2-40B4-BE49-F238E27FC236}">
                <a16:creationId xmlns:a16="http://schemas.microsoft.com/office/drawing/2014/main" id="{BB3C7E8E-5B2F-42E6-8460-47B77AF7EFE3}"/>
              </a:ext>
            </a:extLst>
          </p:cNvPr>
          <p:cNvSpPr txBox="1"/>
          <p:nvPr/>
        </p:nvSpPr>
        <p:spPr>
          <a:xfrm>
            <a:off x="7255442" y="676444"/>
            <a:ext cx="4935719" cy="173664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This is a good time to identify the difference between code that process data and code that is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Code that is data usually has three states: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in Process – At the Control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in Motion/Transit – Between the Views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Data at Rest – is usually found in the Model </a:t>
            </a:r>
          </a:p>
        </p:txBody>
      </p:sp>
      <p:sp>
        <p:nvSpPr>
          <p:cNvPr id="60" name="Rectangle 59">
            <a:extLst>
              <a:ext uri="{FF2B5EF4-FFF2-40B4-BE49-F238E27FC236}">
                <a16:creationId xmlns:a16="http://schemas.microsoft.com/office/drawing/2014/main" id="{6CF351CE-C72E-422E-ACB6-99773E00953A}"/>
              </a:ext>
            </a:extLst>
          </p:cNvPr>
          <p:cNvSpPr/>
          <p:nvPr/>
        </p:nvSpPr>
        <p:spPr>
          <a:xfrm>
            <a:off x="1054233" y="175936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Tree>
    <p:extLst>
      <p:ext uri="{BB962C8B-B14F-4D97-AF65-F5344CB8AC3E}">
        <p14:creationId xmlns:p14="http://schemas.microsoft.com/office/powerpoint/2010/main" val="855980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26" name="Rectangle 25"/>
          <p:cNvSpPr/>
          <p:nvPr/>
        </p:nvSpPr>
        <p:spPr>
          <a:xfrm>
            <a:off x="5761926" y="530302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8" name="Rectangle 27"/>
          <p:cNvSpPr/>
          <p:nvPr/>
        </p:nvSpPr>
        <p:spPr>
          <a:xfrm>
            <a:off x="4619043" y="2504031"/>
            <a:ext cx="2532911" cy="1916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30" name="Rectangle 29"/>
          <p:cNvSpPr/>
          <p:nvPr/>
        </p:nvSpPr>
        <p:spPr>
          <a:xfrm>
            <a:off x="109101" y="2066808"/>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41" name="Rectangle 40"/>
          <p:cNvSpPr/>
          <p:nvPr>
            <p:custDataLst>
              <p:custData r:id="rId1"/>
            </p:custDataLst>
          </p:nvPr>
        </p:nvSpPr>
        <p:spPr>
          <a:xfrm>
            <a:off x="2601565" y="3813169"/>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42" name="Rectangle 41"/>
          <p:cNvSpPr/>
          <p:nvPr>
            <p:custDataLst>
              <p:custData r:id="rId2"/>
            </p:custDataLst>
          </p:nvPr>
        </p:nvSpPr>
        <p:spPr>
          <a:xfrm>
            <a:off x="2413433" y="368148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50" name="Rectangle 49"/>
          <p:cNvSpPr/>
          <p:nvPr/>
        </p:nvSpPr>
        <p:spPr>
          <a:xfrm>
            <a:off x="4697768" y="3602891"/>
            <a:ext cx="823119" cy="197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Observer</a:t>
            </a:r>
          </a:p>
        </p:txBody>
      </p:sp>
      <p:cxnSp>
        <p:nvCxnSpPr>
          <p:cNvPr id="55" name="Straight Arrow Connector 54"/>
          <p:cNvCxnSpPr>
            <a:stCxn id="23" idx="1"/>
            <a:endCxn id="47" idx="3"/>
          </p:cNvCxnSpPr>
          <p:nvPr/>
        </p:nvCxnSpPr>
        <p:spPr>
          <a:xfrm flipH="1">
            <a:off x="4441646" y="3573433"/>
            <a:ext cx="177397" cy="24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3" idx="3"/>
            <a:endCxn id="84" idx="1"/>
          </p:cNvCxnSpPr>
          <p:nvPr/>
        </p:nvCxnSpPr>
        <p:spPr>
          <a:xfrm flipV="1">
            <a:off x="7151954" y="3572709"/>
            <a:ext cx="204083" cy="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6" name="Rectangle 85"/>
          <p:cNvSpPr/>
          <p:nvPr>
            <p:custDataLst>
              <p:custData r:id="rId3"/>
            </p:custDataLst>
          </p:nvPr>
        </p:nvSpPr>
        <p:spPr>
          <a:xfrm>
            <a:off x="8454403" y="3809952"/>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87" name="Rectangle 86"/>
          <p:cNvSpPr/>
          <p:nvPr>
            <p:custDataLst>
              <p:custData r:id="rId4"/>
            </p:custDataLst>
          </p:nvPr>
        </p:nvSpPr>
        <p:spPr>
          <a:xfrm>
            <a:off x="8266271" y="367826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16" name="Rectangle 115"/>
          <p:cNvSpPr/>
          <p:nvPr/>
        </p:nvSpPr>
        <p:spPr>
          <a:xfrm>
            <a:off x="10540127" y="2770471"/>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24" name="Rectangle 123"/>
          <p:cNvSpPr/>
          <p:nvPr/>
        </p:nvSpPr>
        <p:spPr>
          <a:xfrm>
            <a:off x="4511315" y="1169301"/>
            <a:ext cx="941518" cy="22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Public API</a:t>
            </a:r>
          </a:p>
        </p:txBody>
      </p:sp>
      <p:sp>
        <p:nvSpPr>
          <p:cNvPr id="125" name="Rectangle 124"/>
          <p:cNvSpPr/>
          <p:nvPr/>
        </p:nvSpPr>
        <p:spPr>
          <a:xfrm>
            <a:off x="5892850" y="1160439"/>
            <a:ext cx="1238135" cy="22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Interface</a:t>
            </a:r>
          </a:p>
        </p:txBody>
      </p:sp>
      <p:cxnSp>
        <p:nvCxnSpPr>
          <p:cNvPr id="126" name="Straight Arrow Connector 125"/>
          <p:cNvCxnSpPr>
            <a:stCxn id="28" idx="0"/>
            <a:endCxn id="122" idx="2"/>
          </p:cNvCxnSpPr>
          <p:nvPr/>
        </p:nvCxnSpPr>
        <p:spPr>
          <a:xfrm flipV="1">
            <a:off x="5885499" y="2388324"/>
            <a:ext cx="15576" cy="1157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4843460" y="2985075"/>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4" name="Rectangle 133"/>
          <p:cNvSpPr/>
          <p:nvPr/>
        </p:nvSpPr>
        <p:spPr>
          <a:xfrm>
            <a:off x="6105074" y="280040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5" name="Rectangle 134"/>
          <p:cNvSpPr/>
          <p:nvPr/>
        </p:nvSpPr>
        <p:spPr>
          <a:xfrm>
            <a:off x="6129272" y="331334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6" name="Rectangle 135"/>
          <p:cNvSpPr/>
          <p:nvPr/>
        </p:nvSpPr>
        <p:spPr>
          <a:xfrm>
            <a:off x="5104188" y="3278207"/>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6281804" y="3519247"/>
            <a:ext cx="881294" cy="21744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Algorithms</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3459970" y="6062713"/>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API/Interfaces</a:t>
            </a:r>
          </a:p>
        </p:txBody>
      </p:sp>
      <p:cxnSp>
        <p:nvCxnSpPr>
          <p:cNvPr id="166" name="Straight Arrow Connector 165"/>
          <p:cNvCxnSpPr>
            <a:stCxn id="152" idx="2"/>
            <a:endCxn id="165" idx="0"/>
          </p:cNvCxnSpPr>
          <p:nvPr/>
        </p:nvCxnSpPr>
        <p:spPr>
          <a:xfrm flipH="1">
            <a:off x="4159736" y="5802770"/>
            <a:ext cx="742017" cy="259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22" idx="0"/>
            <a:endCxn id="124" idx="2"/>
          </p:cNvCxnSpPr>
          <p:nvPr/>
        </p:nvCxnSpPr>
        <p:spPr>
          <a:xfrm flipH="1" flipV="1">
            <a:off x="4982074" y="1394578"/>
            <a:ext cx="919001" cy="309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22" idx="0"/>
            <a:endCxn id="125" idx="2"/>
          </p:cNvCxnSpPr>
          <p:nvPr/>
        </p:nvCxnSpPr>
        <p:spPr>
          <a:xfrm flipV="1">
            <a:off x="5901075" y="1385717"/>
            <a:ext cx="610843" cy="317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p:cNvCxnSpPr>
          <p:nvPr/>
        </p:nvCxnSpPr>
        <p:spPr>
          <a:xfrm rot="5400000" flipH="1" flipV="1">
            <a:off x="1011767" y="1677752"/>
            <a:ext cx="543784" cy="1035500"/>
          </a:xfrm>
          <a:prstGeom prst="bentConnector3">
            <a:avLst>
              <a:gd name="adj1" fmla="val -4203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Rectangle 212"/>
          <p:cNvSpPr/>
          <p:nvPr/>
        </p:nvSpPr>
        <p:spPr>
          <a:xfrm>
            <a:off x="10593063" y="6205649"/>
            <a:ext cx="1260682" cy="244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14" name="Rectangle 213"/>
          <p:cNvSpPr/>
          <p:nvPr/>
        </p:nvSpPr>
        <p:spPr>
          <a:xfrm>
            <a:off x="4956037" y="6062712"/>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Pkg</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/Libraries</a:t>
            </a:r>
          </a:p>
        </p:txBody>
      </p:sp>
      <p:cxnSp>
        <p:nvCxnSpPr>
          <p:cNvPr id="215" name="Straight Arrow Connector 214"/>
          <p:cNvCxnSpPr>
            <a:stCxn id="152" idx="2"/>
            <a:endCxn id="214" idx="0"/>
          </p:cNvCxnSpPr>
          <p:nvPr/>
        </p:nvCxnSpPr>
        <p:spPr>
          <a:xfrm>
            <a:off x="4901753" y="5802770"/>
            <a:ext cx="754050" cy="2599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59" name="TextBox 58">
            <a:extLst>
              <a:ext uri="{FF2B5EF4-FFF2-40B4-BE49-F238E27FC236}">
                <a16:creationId xmlns:a16="http://schemas.microsoft.com/office/drawing/2014/main" id="{9C76D08C-CFC7-4F21-9888-8DB6BCAC1E47}"/>
              </a:ext>
            </a:extLst>
          </p:cNvPr>
          <p:cNvSpPr txBox="1"/>
          <p:nvPr/>
        </p:nvSpPr>
        <p:spPr>
          <a:xfrm>
            <a:off x="7255442" y="676444"/>
            <a:ext cx="4935719" cy="119181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Look at Controller, is can be more than one process. Each process handles one or more algorithms. Many times other Design Patterns can be used like Observer, Chain of Command, etc.</a:t>
            </a:r>
          </a:p>
        </p:txBody>
      </p:sp>
      <p:sp>
        <p:nvSpPr>
          <p:cNvPr id="60" name="Rectangle 59">
            <a:extLst>
              <a:ext uri="{FF2B5EF4-FFF2-40B4-BE49-F238E27FC236}">
                <a16:creationId xmlns:a16="http://schemas.microsoft.com/office/drawing/2014/main" id="{5F5CD7F2-B181-45BE-A13F-74934B3BABD4}"/>
              </a:ext>
            </a:extLst>
          </p:cNvPr>
          <p:cNvSpPr/>
          <p:nvPr/>
        </p:nvSpPr>
        <p:spPr>
          <a:xfrm>
            <a:off x="1054233" y="175936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62" name="Rectangle 61">
            <a:extLst>
              <a:ext uri="{FF2B5EF4-FFF2-40B4-BE49-F238E27FC236}">
                <a16:creationId xmlns:a16="http://schemas.microsoft.com/office/drawing/2014/main" id="{A9949EA3-7483-476B-9B75-4B076B426CB8}"/>
              </a:ext>
            </a:extLst>
          </p:cNvPr>
          <p:cNvSpPr/>
          <p:nvPr/>
        </p:nvSpPr>
        <p:spPr>
          <a:xfrm>
            <a:off x="116956" y="2457398"/>
            <a:ext cx="637647" cy="1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Events</a:t>
            </a:r>
          </a:p>
        </p:txBody>
      </p:sp>
      <p:sp>
        <p:nvSpPr>
          <p:cNvPr id="63" name="Rectangle 62">
            <a:extLst>
              <a:ext uri="{FF2B5EF4-FFF2-40B4-BE49-F238E27FC236}">
                <a16:creationId xmlns:a16="http://schemas.microsoft.com/office/drawing/2014/main" id="{40CF6169-D32C-44FA-BE73-1E83728AC573}"/>
              </a:ext>
            </a:extLst>
          </p:cNvPr>
          <p:cNvSpPr/>
          <p:nvPr/>
        </p:nvSpPr>
        <p:spPr>
          <a:xfrm>
            <a:off x="10534254" y="3212933"/>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DBMS</a:t>
            </a:r>
          </a:p>
        </p:txBody>
      </p:sp>
    </p:spTree>
    <p:extLst>
      <p:ext uri="{BB962C8B-B14F-4D97-AF65-F5344CB8AC3E}">
        <p14:creationId xmlns:p14="http://schemas.microsoft.com/office/powerpoint/2010/main" val="1850428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26" name="Rectangle 25"/>
          <p:cNvSpPr/>
          <p:nvPr/>
        </p:nvSpPr>
        <p:spPr>
          <a:xfrm>
            <a:off x="5761926" y="530302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8" name="Rectangle 27"/>
          <p:cNvSpPr/>
          <p:nvPr/>
        </p:nvSpPr>
        <p:spPr>
          <a:xfrm>
            <a:off x="4619043" y="2504031"/>
            <a:ext cx="2532911" cy="1916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30" name="Rectangle 29"/>
          <p:cNvSpPr/>
          <p:nvPr/>
        </p:nvSpPr>
        <p:spPr>
          <a:xfrm>
            <a:off x="109101" y="2066808"/>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41" name="Rectangle 40"/>
          <p:cNvSpPr/>
          <p:nvPr>
            <p:custDataLst>
              <p:custData r:id="rId1"/>
            </p:custDataLst>
          </p:nvPr>
        </p:nvSpPr>
        <p:spPr>
          <a:xfrm>
            <a:off x="2601565" y="3813169"/>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42" name="Rectangle 41"/>
          <p:cNvSpPr/>
          <p:nvPr>
            <p:custDataLst>
              <p:custData r:id="rId2"/>
            </p:custDataLst>
          </p:nvPr>
        </p:nvSpPr>
        <p:spPr>
          <a:xfrm>
            <a:off x="2413433" y="368148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50" name="Rectangle 49"/>
          <p:cNvSpPr/>
          <p:nvPr/>
        </p:nvSpPr>
        <p:spPr>
          <a:xfrm>
            <a:off x="4697768" y="3602891"/>
            <a:ext cx="823119" cy="197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Observer</a:t>
            </a:r>
          </a:p>
        </p:txBody>
      </p:sp>
      <p:cxnSp>
        <p:nvCxnSpPr>
          <p:cNvPr id="55" name="Straight Arrow Connector 54"/>
          <p:cNvCxnSpPr>
            <a:stCxn id="23" idx="1"/>
            <a:endCxn id="47" idx="3"/>
          </p:cNvCxnSpPr>
          <p:nvPr/>
        </p:nvCxnSpPr>
        <p:spPr>
          <a:xfrm flipH="1">
            <a:off x="4441646" y="3573433"/>
            <a:ext cx="177397" cy="24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3" idx="3"/>
            <a:endCxn id="84" idx="1"/>
          </p:cNvCxnSpPr>
          <p:nvPr/>
        </p:nvCxnSpPr>
        <p:spPr>
          <a:xfrm flipV="1">
            <a:off x="7151954" y="3572709"/>
            <a:ext cx="204083" cy="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6" name="Rectangle 85"/>
          <p:cNvSpPr/>
          <p:nvPr>
            <p:custDataLst>
              <p:custData r:id="rId3"/>
            </p:custDataLst>
          </p:nvPr>
        </p:nvSpPr>
        <p:spPr>
          <a:xfrm>
            <a:off x="8454403" y="3809952"/>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87" name="Rectangle 86"/>
          <p:cNvSpPr/>
          <p:nvPr>
            <p:custDataLst>
              <p:custData r:id="rId4"/>
            </p:custDataLst>
          </p:nvPr>
        </p:nvSpPr>
        <p:spPr>
          <a:xfrm>
            <a:off x="8266271" y="367826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16" name="Rectangle 115"/>
          <p:cNvSpPr/>
          <p:nvPr/>
        </p:nvSpPr>
        <p:spPr>
          <a:xfrm>
            <a:off x="10540127" y="2770471"/>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119" name="Rectangle 118"/>
          <p:cNvSpPr/>
          <p:nvPr/>
        </p:nvSpPr>
        <p:spPr>
          <a:xfrm>
            <a:off x="10593062" y="5258136"/>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Tables</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24" name="Rectangle 123"/>
          <p:cNvSpPr/>
          <p:nvPr/>
        </p:nvSpPr>
        <p:spPr>
          <a:xfrm>
            <a:off x="4511315" y="1169301"/>
            <a:ext cx="941518" cy="22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Public API</a:t>
            </a:r>
          </a:p>
        </p:txBody>
      </p:sp>
      <p:sp>
        <p:nvSpPr>
          <p:cNvPr id="125" name="Rectangle 124"/>
          <p:cNvSpPr/>
          <p:nvPr/>
        </p:nvSpPr>
        <p:spPr>
          <a:xfrm>
            <a:off x="5892850" y="1160439"/>
            <a:ext cx="1238135" cy="22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Interface</a:t>
            </a:r>
          </a:p>
        </p:txBody>
      </p:sp>
      <p:cxnSp>
        <p:nvCxnSpPr>
          <p:cNvPr id="126" name="Straight Arrow Connector 125"/>
          <p:cNvCxnSpPr>
            <a:stCxn id="28" idx="0"/>
            <a:endCxn id="122" idx="2"/>
          </p:cNvCxnSpPr>
          <p:nvPr/>
        </p:nvCxnSpPr>
        <p:spPr>
          <a:xfrm flipV="1">
            <a:off x="5885499" y="2388324"/>
            <a:ext cx="15576" cy="1157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4843460" y="2985075"/>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4" name="Rectangle 133"/>
          <p:cNvSpPr/>
          <p:nvPr/>
        </p:nvSpPr>
        <p:spPr>
          <a:xfrm>
            <a:off x="6105074" y="280040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5" name="Rectangle 134"/>
          <p:cNvSpPr/>
          <p:nvPr/>
        </p:nvSpPr>
        <p:spPr>
          <a:xfrm>
            <a:off x="6129272" y="331334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6" name="Rectangle 135"/>
          <p:cNvSpPr/>
          <p:nvPr/>
        </p:nvSpPr>
        <p:spPr>
          <a:xfrm>
            <a:off x="5104188" y="3278207"/>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40" name="Rectangle 139"/>
          <p:cNvSpPr/>
          <p:nvPr/>
        </p:nvSpPr>
        <p:spPr>
          <a:xfrm>
            <a:off x="10593062" y="5565358"/>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Files</a:t>
            </a:r>
          </a:p>
        </p:txBody>
      </p: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6281804" y="3519247"/>
            <a:ext cx="881294" cy="21744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Algorithms</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3459970" y="6062713"/>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API/Interfaces</a:t>
            </a:r>
          </a:p>
        </p:txBody>
      </p:sp>
      <p:cxnSp>
        <p:nvCxnSpPr>
          <p:cNvPr id="166" name="Straight Arrow Connector 165"/>
          <p:cNvCxnSpPr>
            <a:stCxn id="152" idx="2"/>
            <a:endCxn id="165" idx="0"/>
          </p:cNvCxnSpPr>
          <p:nvPr/>
        </p:nvCxnSpPr>
        <p:spPr>
          <a:xfrm flipH="1">
            <a:off x="4159736" y="5802770"/>
            <a:ext cx="742017" cy="259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22" idx="0"/>
            <a:endCxn id="124" idx="2"/>
          </p:cNvCxnSpPr>
          <p:nvPr/>
        </p:nvCxnSpPr>
        <p:spPr>
          <a:xfrm flipH="1" flipV="1">
            <a:off x="4982074" y="1394578"/>
            <a:ext cx="919001" cy="309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22" idx="0"/>
            <a:endCxn id="125" idx="2"/>
          </p:cNvCxnSpPr>
          <p:nvPr/>
        </p:nvCxnSpPr>
        <p:spPr>
          <a:xfrm flipV="1">
            <a:off x="5901075" y="1385717"/>
            <a:ext cx="610843" cy="317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p:cNvCxnSpPr>
          <p:nvPr/>
        </p:nvCxnSpPr>
        <p:spPr>
          <a:xfrm rot="5400000" flipH="1" flipV="1">
            <a:off x="1011767" y="1677752"/>
            <a:ext cx="543784" cy="1035500"/>
          </a:xfrm>
          <a:prstGeom prst="bentConnector3">
            <a:avLst>
              <a:gd name="adj1" fmla="val -4203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Rectangle 212"/>
          <p:cNvSpPr/>
          <p:nvPr/>
        </p:nvSpPr>
        <p:spPr>
          <a:xfrm>
            <a:off x="10593063" y="6205649"/>
            <a:ext cx="1260682" cy="244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14" name="Rectangle 213"/>
          <p:cNvSpPr/>
          <p:nvPr/>
        </p:nvSpPr>
        <p:spPr>
          <a:xfrm>
            <a:off x="4956037" y="6062712"/>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Pkg</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/Libraries</a:t>
            </a:r>
          </a:p>
        </p:txBody>
      </p:sp>
      <p:cxnSp>
        <p:nvCxnSpPr>
          <p:cNvPr id="215" name="Straight Arrow Connector 214"/>
          <p:cNvCxnSpPr>
            <a:stCxn id="152" idx="2"/>
            <a:endCxn id="214" idx="0"/>
          </p:cNvCxnSpPr>
          <p:nvPr/>
        </p:nvCxnSpPr>
        <p:spPr>
          <a:xfrm>
            <a:off x="4901753" y="5802770"/>
            <a:ext cx="754050" cy="2599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59" name="Rectangle 58">
            <a:extLst>
              <a:ext uri="{FF2B5EF4-FFF2-40B4-BE49-F238E27FC236}">
                <a16:creationId xmlns:a16="http://schemas.microsoft.com/office/drawing/2014/main" id="{92AFDC58-17D7-46A7-8B72-CB100CC72FF7}"/>
              </a:ext>
            </a:extLst>
          </p:cNvPr>
          <p:cNvSpPr/>
          <p:nvPr/>
        </p:nvSpPr>
        <p:spPr>
          <a:xfrm>
            <a:off x="1054233" y="175936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60" name="Rectangle 59">
            <a:extLst>
              <a:ext uri="{FF2B5EF4-FFF2-40B4-BE49-F238E27FC236}">
                <a16:creationId xmlns:a16="http://schemas.microsoft.com/office/drawing/2014/main" id="{F25676B1-28BA-41BF-9C9D-080E6BB5A9B9}"/>
              </a:ext>
            </a:extLst>
          </p:cNvPr>
          <p:cNvSpPr/>
          <p:nvPr/>
        </p:nvSpPr>
        <p:spPr>
          <a:xfrm>
            <a:off x="1060615" y="1263857"/>
            <a:ext cx="1351016" cy="2080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Class/</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Struct</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/Types</a:t>
            </a:r>
          </a:p>
        </p:txBody>
      </p:sp>
      <p:sp>
        <p:nvSpPr>
          <p:cNvPr id="61" name="Rectangle 60">
            <a:extLst>
              <a:ext uri="{FF2B5EF4-FFF2-40B4-BE49-F238E27FC236}">
                <a16:creationId xmlns:a16="http://schemas.microsoft.com/office/drawing/2014/main" id="{6439A3D5-5EA1-4243-AA83-5A03FF416B37}"/>
              </a:ext>
            </a:extLst>
          </p:cNvPr>
          <p:cNvSpPr/>
          <p:nvPr/>
        </p:nvSpPr>
        <p:spPr>
          <a:xfrm>
            <a:off x="1060615" y="1510342"/>
            <a:ext cx="1351016" cy="2154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Structures</a:t>
            </a:r>
          </a:p>
        </p:txBody>
      </p:sp>
      <p:sp>
        <p:nvSpPr>
          <p:cNvPr id="62" name="Rectangle 61">
            <a:extLst>
              <a:ext uri="{FF2B5EF4-FFF2-40B4-BE49-F238E27FC236}">
                <a16:creationId xmlns:a16="http://schemas.microsoft.com/office/drawing/2014/main" id="{67162F0E-1F50-4BB0-B389-C653925E3433}"/>
              </a:ext>
            </a:extLst>
          </p:cNvPr>
          <p:cNvSpPr/>
          <p:nvPr/>
        </p:nvSpPr>
        <p:spPr>
          <a:xfrm>
            <a:off x="5761926" y="530302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63" name="Rectangle 62">
            <a:extLst>
              <a:ext uri="{FF2B5EF4-FFF2-40B4-BE49-F238E27FC236}">
                <a16:creationId xmlns:a16="http://schemas.microsoft.com/office/drawing/2014/main" id="{1CADC64E-16C9-4687-B407-B9E295135D86}"/>
              </a:ext>
            </a:extLst>
          </p:cNvPr>
          <p:cNvSpPr/>
          <p:nvPr/>
        </p:nvSpPr>
        <p:spPr>
          <a:xfrm>
            <a:off x="5768309" y="4796190"/>
            <a:ext cx="1351016" cy="2080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Class/</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Struct</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/Types</a:t>
            </a:r>
          </a:p>
        </p:txBody>
      </p:sp>
      <p:sp>
        <p:nvSpPr>
          <p:cNvPr id="64" name="Rectangle 63">
            <a:extLst>
              <a:ext uri="{FF2B5EF4-FFF2-40B4-BE49-F238E27FC236}">
                <a16:creationId xmlns:a16="http://schemas.microsoft.com/office/drawing/2014/main" id="{4E342923-01D0-49F6-BE14-58025734AA0F}"/>
              </a:ext>
            </a:extLst>
          </p:cNvPr>
          <p:cNvSpPr/>
          <p:nvPr/>
        </p:nvSpPr>
        <p:spPr>
          <a:xfrm>
            <a:off x="5768309" y="5042675"/>
            <a:ext cx="1351016" cy="2154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Structures</a:t>
            </a:r>
          </a:p>
        </p:txBody>
      </p:sp>
      <p:sp>
        <p:nvSpPr>
          <p:cNvPr id="65" name="TextBox 64">
            <a:extLst>
              <a:ext uri="{FF2B5EF4-FFF2-40B4-BE49-F238E27FC236}">
                <a16:creationId xmlns:a16="http://schemas.microsoft.com/office/drawing/2014/main" id="{D809B6D3-59FE-48D6-B664-FEEFD707EFE7}"/>
              </a:ext>
            </a:extLst>
          </p:cNvPr>
          <p:cNvSpPr txBox="1"/>
          <p:nvPr/>
        </p:nvSpPr>
        <p:spPr>
          <a:xfrm>
            <a:off x="7255442" y="676444"/>
            <a:ext cx="4935719" cy="119181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Look at Model, usually contains Class, Structures, Types along with Data Structures.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 the back end, the model would be in the form of tables and files. </a:t>
            </a:r>
          </a:p>
        </p:txBody>
      </p:sp>
      <p:sp>
        <p:nvSpPr>
          <p:cNvPr id="66" name="Rectangle 65">
            <a:extLst>
              <a:ext uri="{FF2B5EF4-FFF2-40B4-BE49-F238E27FC236}">
                <a16:creationId xmlns:a16="http://schemas.microsoft.com/office/drawing/2014/main" id="{BE3EF3B0-9875-43EE-A945-A2C36E0B606B}"/>
              </a:ext>
            </a:extLst>
          </p:cNvPr>
          <p:cNvSpPr/>
          <p:nvPr/>
        </p:nvSpPr>
        <p:spPr>
          <a:xfrm>
            <a:off x="116956" y="2457398"/>
            <a:ext cx="637647" cy="1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Events</a:t>
            </a:r>
          </a:p>
        </p:txBody>
      </p:sp>
      <p:sp>
        <p:nvSpPr>
          <p:cNvPr id="67" name="Rectangle 66">
            <a:extLst>
              <a:ext uri="{FF2B5EF4-FFF2-40B4-BE49-F238E27FC236}">
                <a16:creationId xmlns:a16="http://schemas.microsoft.com/office/drawing/2014/main" id="{25F833E9-3715-4291-B6F9-54E804FDAC61}"/>
              </a:ext>
            </a:extLst>
          </p:cNvPr>
          <p:cNvSpPr/>
          <p:nvPr/>
        </p:nvSpPr>
        <p:spPr>
          <a:xfrm>
            <a:off x="10534254" y="3212933"/>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DBMS</a:t>
            </a:r>
          </a:p>
        </p:txBody>
      </p:sp>
    </p:spTree>
    <p:extLst>
      <p:ext uri="{BB962C8B-B14F-4D97-AF65-F5344CB8AC3E}">
        <p14:creationId xmlns:p14="http://schemas.microsoft.com/office/powerpoint/2010/main" val="2406787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1A9E-F141-0C4E-913F-53607518D55C}"/>
              </a:ext>
            </a:extLst>
          </p:cNvPr>
          <p:cNvSpPr>
            <a:spLocks noGrp="1"/>
          </p:cNvSpPr>
          <p:nvPr>
            <p:ph type="title"/>
          </p:nvPr>
        </p:nvSpPr>
        <p:spPr/>
        <p:txBody>
          <a:bodyPr/>
          <a:lstStyle/>
          <a:p>
            <a:r>
              <a:rPr lang="en-US" dirty="0"/>
              <a:t>Videos</a:t>
            </a:r>
          </a:p>
        </p:txBody>
      </p:sp>
      <p:sp>
        <p:nvSpPr>
          <p:cNvPr id="3" name="Content Placeholder 2">
            <a:extLst>
              <a:ext uri="{FF2B5EF4-FFF2-40B4-BE49-F238E27FC236}">
                <a16:creationId xmlns:a16="http://schemas.microsoft.com/office/drawing/2014/main" id="{E41CCC5A-E571-6D42-AEC5-EDEBA092B1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0870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1" name="Rectangle 20"/>
          <p:cNvSpPr/>
          <p:nvPr/>
        </p:nvSpPr>
        <p:spPr>
          <a:xfrm>
            <a:off x="185160" y="4351213"/>
            <a:ext cx="706193" cy="604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25" name="Rectangle 24"/>
          <p:cNvSpPr/>
          <p:nvPr/>
        </p:nvSpPr>
        <p:spPr>
          <a:xfrm>
            <a:off x="184803" y="5328896"/>
            <a:ext cx="1452682" cy="8094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Web (HTML, CSS, JS)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Mobil Apps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OS Applications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26" name="Rectangle 25"/>
          <p:cNvSpPr/>
          <p:nvPr/>
        </p:nvSpPr>
        <p:spPr>
          <a:xfrm>
            <a:off x="5761926" y="530302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8" name="Rectangle 27"/>
          <p:cNvSpPr/>
          <p:nvPr/>
        </p:nvSpPr>
        <p:spPr>
          <a:xfrm>
            <a:off x="4619043" y="2504031"/>
            <a:ext cx="2532911" cy="1916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30" name="Rectangle 29"/>
          <p:cNvSpPr/>
          <p:nvPr/>
        </p:nvSpPr>
        <p:spPr>
          <a:xfrm>
            <a:off x="109101" y="2066808"/>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31" name="Rectangle 30"/>
          <p:cNvSpPr/>
          <p:nvPr/>
        </p:nvSpPr>
        <p:spPr>
          <a:xfrm>
            <a:off x="5768309" y="4796190"/>
            <a:ext cx="1351016" cy="2080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Class/</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Struct</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/Types</a:t>
            </a:r>
          </a:p>
        </p:txBody>
      </p:sp>
      <p:sp>
        <p:nvSpPr>
          <p:cNvPr id="32" name="Rectangle 31"/>
          <p:cNvSpPr/>
          <p:nvPr/>
        </p:nvSpPr>
        <p:spPr>
          <a:xfrm>
            <a:off x="5768309" y="5042675"/>
            <a:ext cx="1351016" cy="2154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Structures</a:t>
            </a:r>
          </a:p>
        </p:txBody>
      </p:sp>
      <p:sp>
        <p:nvSpPr>
          <p:cNvPr id="41" name="Rectangle 40"/>
          <p:cNvSpPr/>
          <p:nvPr>
            <p:custDataLst>
              <p:custData r:id="rId1"/>
            </p:custDataLst>
          </p:nvPr>
        </p:nvSpPr>
        <p:spPr>
          <a:xfrm>
            <a:off x="2601565" y="3813169"/>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42" name="Rectangle 41"/>
          <p:cNvSpPr/>
          <p:nvPr>
            <p:custDataLst>
              <p:custData r:id="rId2"/>
            </p:custDataLst>
          </p:nvPr>
        </p:nvSpPr>
        <p:spPr>
          <a:xfrm>
            <a:off x="2413433" y="368148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43" name="Rectangle 42"/>
          <p:cNvSpPr/>
          <p:nvPr>
            <p:custDataLst>
              <p:custData r:id="rId3"/>
            </p:custDataLst>
          </p:nvPr>
        </p:nvSpPr>
        <p:spPr>
          <a:xfrm>
            <a:off x="1957990" y="3522728"/>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44" name="Rectangle 43"/>
          <p:cNvSpPr/>
          <p:nvPr>
            <p:custDataLst>
              <p:custData r:id="rId4"/>
            </p:custDataLst>
          </p:nvPr>
        </p:nvSpPr>
        <p:spPr>
          <a:xfrm>
            <a:off x="1781668" y="3360595"/>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sp>
        <p:nvSpPr>
          <p:cNvPr id="45" name="Rectangle 44"/>
          <p:cNvSpPr/>
          <p:nvPr>
            <p:custDataLst>
              <p:custData r:id="rId5"/>
            </p:custDataLst>
          </p:nvPr>
        </p:nvSpPr>
        <p:spPr>
          <a:xfrm>
            <a:off x="2959862" y="3522728"/>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46" name="Rectangle 45"/>
          <p:cNvSpPr/>
          <p:nvPr>
            <p:custDataLst>
              <p:custData r:id="rId6"/>
            </p:custDataLst>
          </p:nvPr>
        </p:nvSpPr>
        <p:spPr>
          <a:xfrm>
            <a:off x="3126288" y="3361387"/>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sp>
        <p:nvSpPr>
          <p:cNvPr id="48" name="Rectangle 47"/>
          <p:cNvSpPr/>
          <p:nvPr/>
        </p:nvSpPr>
        <p:spPr>
          <a:xfrm>
            <a:off x="4943808" y="3791134"/>
            <a:ext cx="1165482" cy="6369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Messaging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Interrupts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Notifications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Remote Function</a:t>
            </a:r>
          </a:p>
        </p:txBody>
      </p:sp>
      <p:sp>
        <p:nvSpPr>
          <p:cNvPr id="50" name="Rectangle 49"/>
          <p:cNvSpPr/>
          <p:nvPr/>
        </p:nvSpPr>
        <p:spPr>
          <a:xfrm>
            <a:off x="4697768" y="3602891"/>
            <a:ext cx="823119" cy="1972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Observer</a:t>
            </a:r>
          </a:p>
        </p:txBody>
      </p:sp>
      <p:sp>
        <p:nvSpPr>
          <p:cNvPr id="51" name="Rectangle 50"/>
          <p:cNvSpPr/>
          <p:nvPr/>
        </p:nvSpPr>
        <p:spPr>
          <a:xfrm>
            <a:off x="2103010" y="4366350"/>
            <a:ext cx="1837631" cy="104204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States/Session(Stateless):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New/</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Init.</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Modify/Edit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Inactive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Delete/Destroy</a:t>
            </a:r>
          </a:p>
        </p:txBody>
      </p:sp>
      <p:sp>
        <p:nvSpPr>
          <p:cNvPr id="52" name="Rectangle 51"/>
          <p:cNvSpPr/>
          <p:nvPr/>
        </p:nvSpPr>
        <p:spPr>
          <a:xfrm>
            <a:off x="337560" y="4503613"/>
            <a:ext cx="706193" cy="604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sp>
        <p:nvSpPr>
          <p:cNvPr id="53" name="Rectangle 52"/>
          <p:cNvSpPr/>
          <p:nvPr/>
        </p:nvSpPr>
        <p:spPr>
          <a:xfrm>
            <a:off x="489960" y="4656013"/>
            <a:ext cx="706193" cy="604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HMI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UI</a:t>
            </a:r>
          </a:p>
        </p:txBody>
      </p:sp>
      <p:cxnSp>
        <p:nvCxnSpPr>
          <p:cNvPr id="55" name="Straight Arrow Connector 54"/>
          <p:cNvCxnSpPr>
            <a:stCxn id="23" idx="1"/>
            <a:endCxn id="47" idx="3"/>
          </p:cNvCxnSpPr>
          <p:nvPr/>
        </p:nvCxnSpPr>
        <p:spPr>
          <a:xfrm flipH="1">
            <a:off x="4441646" y="3573433"/>
            <a:ext cx="177397" cy="24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3" idx="3"/>
            <a:endCxn id="84" idx="1"/>
          </p:cNvCxnSpPr>
          <p:nvPr/>
        </p:nvCxnSpPr>
        <p:spPr>
          <a:xfrm flipV="1">
            <a:off x="7151954" y="3572709"/>
            <a:ext cx="204083" cy="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6" name="Rectangle 85"/>
          <p:cNvSpPr/>
          <p:nvPr>
            <p:custDataLst>
              <p:custData r:id="rId7"/>
            </p:custDataLst>
          </p:nvPr>
        </p:nvSpPr>
        <p:spPr>
          <a:xfrm>
            <a:off x="8454403" y="3809952"/>
            <a:ext cx="704868" cy="558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Motion/Transit</a:t>
            </a:r>
          </a:p>
        </p:txBody>
      </p:sp>
      <p:sp>
        <p:nvSpPr>
          <p:cNvPr id="87" name="Rectangle 86"/>
          <p:cNvSpPr/>
          <p:nvPr>
            <p:custDataLst>
              <p:custData r:id="rId8"/>
            </p:custDataLst>
          </p:nvPr>
        </p:nvSpPr>
        <p:spPr>
          <a:xfrm>
            <a:off x="8266271" y="367826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88" name="Rectangle 87"/>
          <p:cNvSpPr/>
          <p:nvPr>
            <p:custDataLst>
              <p:custData r:id="rId9"/>
            </p:custDataLst>
          </p:nvPr>
        </p:nvSpPr>
        <p:spPr>
          <a:xfrm>
            <a:off x="7810828" y="3519511"/>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89" name="Rectangle 88"/>
          <p:cNvSpPr/>
          <p:nvPr>
            <p:custDataLst>
              <p:custData r:id="rId10"/>
            </p:custDataLst>
          </p:nvPr>
        </p:nvSpPr>
        <p:spPr>
          <a:xfrm>
            <a:off x="7634506" y="3357378"/>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sp>
        <p:nvSpPr>
          <p:cNvPr id="90" name="Rectangle 89"/>
          <p:cNvSpPr/>
          <p:nvPr>
            <p:custDataLst>
              <p:custData r:id="rId11"/>
            </p:custDataLst>
          </p:nvPr>
        </p:nvSpPr>
        <p:spPr>
          <a:xfrm>
            <a:off x="8812700" y="3519511"/>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91" name="Rectangle 90"/>
          <p:cNvSpPr/>
          <p:nvPr>
            <p:custDataLst>
              <p:custData r:id="rId12"/>
            </p:custDataLst>
          </p:nvPr>
        </p:nvSpPr>
        <p:spPr>
          <a:xfrm>
            <a:off x="8979126" y="3358170"/>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2" name="Rectangle 111"/>
          <p:cNvSpPr/>
          <p:nvPr/>
        </p:nvSpPr>
        <p:spPr>
          <a:xfrm>
            <a:off x="1054233" y="1759362"/>
            <a:ext cx="1494351" cy="1642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113" name="Rectangle 112"/>
          <p:cNvSpPr/>
          <p:nvPr/>
        </p:nvSpPr>
        <p:spPr>
          <a:xfrm>
            <a:off x="1060615" y="1263857"/>
            <a:ext cx="1351016" cy="20802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Class/</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Struct</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/Types</a:t>
            </a:r>
          </a:p>
        </p:txBody>
      </p:sp>
      <p:sp>
        <p:nvSpPr>
          <p:cNvPr id="114" name="Rectangle 113"/>
          <p:cNvSpPr/>
          <p:nvPr/>
        </p:nvSpPr>
        <p:spPr>
          <a:xfrm>
            <a:off x="1060615" y="1510342"/>
            <a:ext cx="1351016" cy="21546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Structures</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16" name="Rectangle 115"/>
          <p:cNvSpPr/>
          <p:nvPr/>
        </p:nvSpPr>
        <p:spPr>
          <a:xfrm>
            <a:off x="10540127" y="2770471"/>
            <a:ext cx="1313617" cy="1929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in Process</a:t>
            </a:r>
          </a:p>
        </p:txBody>
      </p:sp>
      <p:sp>
        <p:nvSpPr>
          <p:cNvPr id="117" name="Rectangle 116"/>
          <p:cNvSpPr/>
          <p:nvPr/>
        </p:nvSpPr>
        <p:spPr>
          <a:xfrm>
            <a:off x="10534254" y="3212933"/>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DBMS</a:t>
            </a:r>
          </a:p>
        </p:txBody>
      </p:sp>
      <p:sp>
        <p:nvSpPr>
          <p:cNvPr id="118" name="Rectangle 117"/>
          <p:cNvSpPr/>
          <p:nvPr/>
        </p:nvSpPr>
        <p:spPr>
          <a:xfrm>
            <a:off x="9588291" y="4005136"/>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SQL</a:t>
            </a:r>
          </a:p>
        </p:txBody>
      </p:sp>
      <p:sp>
        <p:nvSpPr>
          <p:cNvPr id="119" name="Rectangle 118"/>
          <p:cNvSpPr/>
          <p:nvPr/>
        </p:nvSpPr>
        <p:spPr>
          <a:xfrm>
            <a:off x="10593062" y="5258136"/>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Tables</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24" name="Rectangle 123"/>
          <p:cNvSpPr/>
          <p:nvPr/>
        </p:nvSpPr>
        <p:spPr>
          <a:xfrm>
            <a:off x="4511315" y="1169301"/>
            <a:ext cx="941518" cy="22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Public API</a:t>
            </a:r>
          </a:p>
        </p:txBody>
      </p:sp>
      <p:sp>
        <p:nvSpPr>
          <p:cNvPr id="125" name="Rectangle 124"/>
          <p:cNvSpPr/>
          <p:nvPr/>
        </p:nvSpPr>
        <p:spPr>
          <a:xfrm>
            <a:off x="5892850" y="1160439"/>
            <a:ext cx="1238135" cy="22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Interface</a:t>
            </a:r>
          </a:p>
        </p:txBody>
      </p:sp>
      <p:cxnSp>
        <p:nvCxnSpPr>
          <p:cNvPr id="126" name="Straight Arrow Connector 125"/>
          <p:cNvCxnSpPr>
            <a:stCxn id="28" idx="0"/>
            <a:endCxn id="122" idx="2"/>
          </p:cNvCxnSpPr>
          <p:nvPr/>
        </p:nvCxnSpPr>
        <p:spPr>
          <a:xfrm flipV="1">
            <a:off x="5885499" y="2388324"/>
            <a:ext cx="15576" cy="1157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a:xfrm>
            <a:off x="4843460" y="2985075"/>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4" name="Rectangle 133"/>
          <p:cNvSpPr/>
          <p:nvPr/>
        </p:nvSpPr>
        <p:spPr>
          <a:xfrm>
            <a:off x="6105074" y="280040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5" name="Rectangle 134"/>
          <p:cNvSpPr/>
          <p:nvPr/>
        </p:nvSpPr>
        <p:spPr>
          <a:xfrm>
            <a:off x="6129272" y="3313344"/>
            <a:ext cx="881294" cy="217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36" name="Rectangle 135"/>
          <p:cNvSpPr/>
          <p:nvPr/>
        </p:nvSpPr>
        <p:spPr>
          <a:xfrm>
            <a:off x="5104188" y="3278207"/>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140" name="Rectangle 139"/>
          <p:cNvSpPr/>
          <p:nvPr/>
        </p:nvSpPr>
        <p:spPr>
          <a:xfrm>
            <a:off x="10593062" y="5565358"/>
            <a:ext cx="706193" cy="209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Files</a:t>
            </a:r>
          </a:p>
        </p:txBody>
      </p: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1" name="Rectangle 150"/>
          <p:cNvSpPr/>
          <p:nvPr/>
        </p:nvSpPr>
        <p:spPr>
          <a:xfrm>
            <a:off x="6281804" y="3519247"/>
            <a:ext cx="881294" cy="21744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Algorithms</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 name="Rectangle 157"/>
          <p:cNvSpPr/>
          <p:nvPr>
            <p:custDataLst>
              <p:custData r:id="rId13"/>
            </p:custDataLst>
          </p:nvPr>
        </p:nvSpPr>
        <p:spPr>
          <a:xfrm>
            <a:off x="4430900" y="558425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159" name="Rectangle 158"/>
          <p:cNvSpPr/>
          <p:nvPr>
            <p:custDataLst>
              <p:custData r:id="rId14"/>
            </p:custDataLst>
          </p:nvPr>
        </p:nvSpPr>
        <p:spPr>
          <a:xfrm>
            <a:off x="4445804" y="5433106"/>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160" name="Rectangle 159"/>
          <p:cNvSpPr/>
          <p:nvPr>
            <p:custDataLst>
              <p:custData r:id="rId15"/>
            </p:custDataLst>
          </p:nvPr>
        </p:nvSpPr>
        <p:spPr>
          <a:xfrm>
            <a:off x="4434176" y="5281602"/>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sp>
        <p:nvSpPr>
          <p:cNvPr id="165" name="Rectangle 164"/>
          <p:cNvSpPr/>
          <p:nvPr/>
        </p:nvSpPr>
        <p:spPr>
          <a:xfrm>
            <a:off x="3459970" y="6062713"/>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API/Interfaces</a:t>
            </a:r>
          </a:p>
        </p:txBody>
      </p:sp>
      <p:cxnSp>
        <p:nvCxnSpPr>
          <p:cNvPr id="166" name="Straight Arrow Connector 165"/>
          <p:cNvCxnSpPr>
            <a:stCxn id="152" idx="2"/>
            <a:endCxn id="165" idx="0"/>
          </p:cNvCxnSpPr>
          <p:nvPr/>
        </p:nvCxnSpPr>
        <p:spPr>
          <a:xfrm flipH="1">
            <a:off x="4159736" y="5802770"/>
            <a:ext cx="742017" cy="259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22" idx="0"/>
            <a:endCxn id="124" idx="2"/>
          </p:cNvCxnSpPr>
          <p:nvPr/>
        </p:nvCxnSpPr>
        <p:spPr>
          <a:xfrm flipH="1" flipV="1">
            <a:off x="4982074" y="1394578"/>
            <a:ext cx="919001" cy="309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22" idx="0"/>
            <a:endCxn id="125" idx="2"/>
          </p:cNvCxnSpPr>
          <p:nvPr/>
        </p:nvCxnSpPr>
        <p:spPr>
          <a:xfrm flipV="1">
            <a:off x="5901075" y="1385717"/>
            <a:ext cx="610843" cy="317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7" name="Rectangle 176"/>
          <p:cNvSpPr/>
          <p:nvPr>
            <p:custDataLst>
              <p:custData r:id="rId16"/>
            </p:custDataLst>
          </p:nvPr>
        </p:nvSpPr>
        <p:spPr>
          <a:xfrm>
            <a:off x="5424559" y="192361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sp>
        <p:nvSpPr>
          <p:cNvPr id="178" name="Rectangle 177"/>
          <p:cNvSpPr/>
          <p:nvPr>
            <p:custDataLst>
              <p:custData r:id="rId17"/>
            </p:custDataLst>
          </p:nvPr>
        </p:nvSpPr>
        <p:spPr>
          <a:xfrm>
            <a:off x="5424558" y="2064145"/>
            <a:ext cx="996009" cy="15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179" name="Rectangle 178"/>
          <p:cNvSpPr/>
          <p:nvPr>
            <p:custDataLst>
              <p:custData r:id="rId18"/>
            </p:custDataLst>
          </p:nvPr>
        </p:nvSpPr>
        <p:spPr>
          <a:xfrm>
            <a:off x="5424557" y="2222416"/>
            <a:ext cx="996009" cy="1515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Facades</a:t>
            </a:r>
          </a:p>
        </p:txBody>
      </p:sp>
      <p:cxnSp>
        <p:nvCxnSpPr>
          <p:cNvPr id="191" name="Elbow Connector 190"/>
          <p:cNvCxnSpPr>
            <a:stCxn id="19" idx="2"/>
            <a:endCxn id="112" idx="2"/>
          </p:cNvCxnSpPr>
          <p:nvPr/>
        </p:nvCxnSpPr>
        <p:spPr>
          <a:xfrm rot="5400000" flipH="1" flipV="1">
            <a:off x="1011767" y="1677752"/>
            <a:ext cx="543784" cy="1035500"/>
          </a:xfrm>
          <a:prstGeom prst="bentConnector3">
            <a:avLst>
              <a:gd name="adj1" fmla="val -4203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3" name="Rectangle 212"/>
          <p:cNvSpPr/>
          <p:nvPr/>
        </p:nvSpPr>
        <p:spPr>
          <a:xfrm>
            <a:off x="10593063" y="6205649"/>
            <a:ext cx="1260682" cy="2444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Data at Rest</a:t>
            </a:r>
          </a:p>
        </p:txBody>
      </p:sp>
      <p:sp>
        <p:nvSpPr>
          <p:cNvPr id="214" name="Rectangle 213"/>
          <p:cNvSpPr/>
          <p:nvPr/>
        </p:nvSpPr>
        <p:spPr>
          <a:xfrm>
            <a:off x="4956037" y="6062712"/>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Pkg</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/Libraries</a:t>
            </a:r>
          </a:p>
        </p:txBody>
      </p:sp>
      <p:cxnSp>
        <p:nvCxnSpPr>
          <p:cNvPr id="215" name="Straight Arrow Connector 214"/>
          <p:cNvCxnSpPr>
            <a:stCxn id="152" idx="2"/>
            <a:endCxn id="214" idx="0"/>
          </p:cNvCxnSpPr>
          <p:nvPr/>
        </p:nvCxnSpPr>
        <p:spPr>
          <a:xfrm>
            <a:off x="4901753" y="5802770"/>
            <a:ext cx="754050" cy="2599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92" name="TextBox 91">
            <a:extLst>
              <a:ext uri="{FF2B5EF4-FFF2-40B4-BE49-F238E27FC236}">
                <a16:creationId xmlns:a16="http://schemas.microsoft.com/office/drawing/2014/main" id="{2B592C7D-E814-4F53-BA5B-12411E252A31}"/>
              </a:ext>
            </a:extLst>
          </p:cNvPr>
          <p:cNvSpPr txBox="1"/>
          <p:nvPr/>
        </p:nvSpPr>
        <p:spPr>
          <a:xfrm>
            <a:off x="7255442" y="676444"/>
            <a:ext cx="4935719" cy="2553891"/>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Additional Structures: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Look at Views, are bit more complex.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Front End deals with User Experience: Human Machine Interface, Human Computer Interface, or User Interface, within Web, Mobil or OS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Middle deals with interface with APIs and Libraries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Backend stores and retrieves the data.</a:t>
            </a:r>
          </a:p>
        </p:txBody>
      </p:sp>
      <p:sp>
        <p:nvSpPr>
          <p:cNvPr id="93" name="TextBox 92">
            <a:extLst>
              <a:ext uri="{FF2B5EF4-FFF2-40B4-BE49-F238E27FC236}">
                <a16:creationId xmlns:a16="http://schemas.microsoft.com/office/drawing/2014/main" id="{A5AF94FA-E06F-42F1-98F0-B0C5B2B7821D}"/>
              </a:ext>
            </a:extLst>
          </p:cNvPr>
          <p:cNvSpPr txBox="1"/>
          <p:nvPr/>
        </p:nvSpPr>
        <p:spPr>
          <a:xfrm>
            <a:off x="2120983" y="2142928"/>
            <a:ext cx="3160530" cy="919401"/>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As you can see, multiple Design pattern, such as Facades, Adaptor, wrap around the Interfaces.</a:t>
            </a:r>
          </a:p>
        </p:txBody>
      </p:sp>
      <p:sp>
        <p:nvSpPr>
          <p:cNvPr id="94" name="Rectangle 93">
            <a:extLst>
              <a:ext uri="{FF2B5EF4-FFF2-40B4-BE49-F238E27FC236}">
                <a16:creationId xmlns:a16="http://schemas.microsoft.com/office/drawing/2014/main" id="{788F3FEA-EF8A-4446-A67C-4E90DBDD9391}"/>
              </a:ext>
            </a:extLst>
          </p:cNvPr>
          <p:cNvSpPr/>
          <p:nvPr/>
        </p:nvSpPr>
        <p:spPr>
          <a:xfrm>
            <a:off x="116956" y="2457398"/>
            <a:ext cx="637647" cy="197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Events</a:t>
            </a:r>
          </a:p>
        </p:txBody>
      </p:sp>
      <p:sp>
        <p:nvSpPr>
          <p:cNvPr id="95" name="TextBox 94">
            <a:extLst>
              <a:ext uri="{FF2B5EF4-FFF2-40B4-BE49-F238E27FC236}">
                <a16:creationId xmlns:a16="http://schemas.microsoft.com/office/drawing/2014/main" id="{E10BEC1F-C3A1-8547-AC57-761B91EFC5D8}"/>
              </a:ext>
            </a:extLst>
          </p:cNvPr>
          <p:cNvSpPr txBox="1"/>
          <p:nvPr/>
        </p:nvSpPr>
        <p:spPr>
          <a:xfrm>
            <a:off x="7398861" y="4805645"/>
            <a:ext cx="3160530" cy="374571"/>
          </a:xfrm>
          <a:prstGeom prst="wedgeRoundRectCallout">
            <a:avLst>
              <a:gd name="adj1" fmla="val -57113"/>
              <a:gd name="adj2" fmla="val 2654"/>
              <a:gd name="adj3" fmla="val 16667"/>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Models hold data structures</a:t>
            </a:r>
          </a:p>
        </p:txBody>
      </p:sp>
      <p:sp>
        <p:nvSpPr>
          <p:cNvPr id="96" name="TextBox 95">
            <a:extLst>
              <a:ext uri="{FF2B5EF4-FFF2-40B4-BE49-F238E27FC236}">
                <a16:creationId xmlns:a16="http://schemas.microsoft.com/office/drawing/2014/main" id="{F75EB5D1-71AE-724C-AB67-043225AF28D9}"/>
              </a:ext>
            </a:extLst>
          </p:cNvPr>
          <p:cNvSpPr txBox="1"/>
          <p:nvPr/>
        </p:nvSpPr>
        <p:spPr>
          <a:xfrm>
            <a:off x="7142476" y="4028210"/>
            <a:ext cx="3160530" cy="374571"/>
          </a:xfrm>
          <a:prstGeom prst="wedgeRoundRectCallout">
            <a:avLst>
              <a:gd name="adj1" fmla="val -60327"/>
              <a:gd name="adj2" fmla="val -125218"/>
              <a:gd name="adj3" fmla="val 16667"/>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Control used algorithms</a:t>
            </a:r>
          </a:p>
        </p:txBody>
      </p:sp>
      <p:pic>
        <p:nvPicPr>
          <p:cNvPr id="97" name="Picture 2" descr="Design Patterns: Elements of Reusable Object-Oriented Software">
            <a:extLst>
              <a:ext uri="{FF2B5EF4-FFF2-40B4-BE49-F238E27FC236}">
                <a16:creationId xmlns:a16="http://schemas.microsoft.com/office/drawing/2014/main" id="{A8459F2A-AEF6-2145-9030-189368464D8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55474" y="1178511"/>
            <a:ext cx="804524" cy="1000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033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545EF-937F-4FC1-AE1A-0FC9603E2E83}"/>
              </a:ext>
            </a:extLst>
          </p:cNvPr>
          <p:cNvSpPr>
            <a:spLocks noGrp="1"/>
          </p:cNvSpPr>
          <p:nvPr>
            <p:ph type="title"/>
          </p:nvPr>
        </p:nvSpPr>
        <p:spPr/>
        <p:txBody>
          <a:bodyPr/>
          <a:lstStyle/>
          <a:p>
            <a:endParaRPr lang="en-US" dirty="0"/>
          </a:p>
        </p:txBody>
      </p:sp>
      <p:pic>
        <p:nvPicPr>
          <p:cNvPr id="5" name="Content Placeholder 4" descr="Diagram, schematic&#10;&#10;Description automatically generated">
            <a:extLst>
              <a:ext uri="{FF2B5EF4-FFF2-40B4-BE49-F238E27FC236}">
                <a16:creationId xmlns:a16="http://schemas.microsoft.com/office/drawing/2014/main" id="{7CB17BDA-F871-4894-954D-4E88335A97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76441" y="0"/>
            <a:ext cx="3578090" cy="6790679"/>
          </a:xfrm>
        </p:spPr>
      </p:pic>
      <p:pic>
        <p:nvPicPr>
          <p:cNvPr id="7" name="Picture 6" descr="Graphical user interface, application, Word&#10;&#10;Description automatically generated">
            <a:extLst>
              <a:ext uri="{FF2B5EF4-FFF2-40B4-BE49-F238E27FC236}">
                <a16:creationId xmlns:a16="http://schemas.microsoft.com/office/drawing/2014/main" id="{9C280D9E-D8FD-4C0E-88B7-6B1886325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 y="0"/>
            <a:ext cx="6235130" cy="2675667"/>
          </a:xfrm>
          <a:prstGeom prst="rect">
            <a:avLst/>
          </a:prstGeom>
        </p:spPr>
      </p:pic>
      <p:sp>
        <p:nvSpPr>
          <p:cNvPr id="9" name="TextBox 8">
            <a:extLst>
              <a:ext uri="{FF2B5EF4-FFF2-40B4-BE49-F238E27FC236}">
                <a16:creationId xmlns:a16="http://schemas.microsoft.com/office/drawing/2014/main" id="{D6C27A8E-E8E8-435D-BDBF-B1B0804952FD}"/>
              </a:ext>
            </a:extLst>
          </p:cNvPr>
          <p:cNvSpPr txBox="1"/>
          <p:nvPr/>
        </p:nvSpPr>
        <p:spPr>
          <a:xfrm>
            <a:off x="2628" y="6488668"/>
            <a:ext cx="6093372" cy="369332"/>
          </a:xfrm>
          <a:prstGeom prst="rect">
            <a:avLst/>
          </a:prstGeom>
          <a:noFill/>
        </p:spPr>
        <p:txBody>
          <a:bodyPr wrap="square">
            <a:spAutoFit/>
          </a:bodyPr>
          <a:lstStyle/>
          <a:p>
            <a:r>
              <a:rPr lang="en-US" dirty="0"/>
              <a:t>https://www.slideshare.net/PeterREgli/email-6106131</a:t>
            </a:r>
          </a:p>
        </p:txBody>
      </p:sp>
      <p:pic>
        <p:nvPicPr>
          <p:cNvPr id="11" name="Picture 10">
            <a:extLst>
              <a:ext uri="{FF2B5EF4-FFF2-40B4-BE49-F238E27FC236}">
                <a16:creationId xmlns:a16="http://schemas.microsoft.com/office/drawing/2014/main" id="{22F3F3FD-1B85-4E16-95C4-25A33115FF56}"/>
              </a:ext>
            </a:extLst>
          </p:cNvPr>
          <p:cNvPicPr>
            <a:picLocks noChangeAspect="1"/>
          </p:cNvPicPr>
          <p:nvPr/>
        </p:nvPicPr>
        <p:blipFill>
          <a:blip r:embed="rId4"/>
          <a:stretch>
            <a:fillRect/>
          </a:stretch>
        </p:blipFill>
        <p:spPr>
          <a:xfrm>
            <a:off x="632206" y="2705717"/>
            <a:ext cx="4020558" cy="1399312"/>
          </a:xfrm>
          <a:prstGeom prst="rect">
            <a:avLst/>
          </a:prstGeom>
        </p:spPr>
      </p:pic>
      <p:pic>
        <p:nvPicPr>
          <p:cNvPr id="13" name="Picture 12">
            <a:extLst>
              <a:ext uri="{FF2B5EF4-FFF2-40B4-BE49-F238E27FC236}">
                <a16:creationId xmlns:a16="http://schemas.microsoft.com/office/drawing/2014/main" id="{53C32542-F000-4F23-8CAD-94C67E2BBC50}"/>
              </a:ext>
            </a:extLst>
          </p:cNvPr>
          <p:cNvPicPr>
            <a:picLocks noChangeAspect="1"/>
          </p:cNvPicPr>
          <p:nvPr/>
        </p:nvPicPr>
        <p:blipFill>
          <a:blip r:embed="rId5"/>
          <a:stretch>
            <a:fillRect/>
          </a:stretch>
        </p:blipFill>
        <p:spPr>
          <a:xfrm>
            <a:off x="632206" y="4135079"/>
            <a:ext cx="4020558" cy="1405324"/>
          </a:xfrm>
          <a:prstGeom prst="rect">
            <a:avLst/>
          </a:prstGeom>
        </p:spPr>
      </p:pic>
      <p:pic>
        <p:nvPicPr>
          <p:cNvPr id="15" name="Picture 14">
            <a:extLst>
              <a:ext uri="{FF2B5EF4-FFF2-40B4-BE49-F238E27FC236}">
                <a16:creationId xmlns:a16="http://schemas.microsoft.com/office/drawing/2014/main" id="{42E96D99-834B-44DE-90D5-C68D9FCCA015}"/>
              </a:ext>
            </a:extLst>
          </p:cNvPr>
          <p:cNvPicPr>
            <a:picLocks noChangeAspect="1"/>
          </p:cNvPicPr>
          <p:nvPr/>
        </p:nvPicPr>
        <p:blipFill>
          <a:blip r:embed="rId6"/>
          <a:stretch>
            <a:fillRect/>
          </a:stretch>
        </p:blipFill>
        <p:spPr>
          <a:xfrm>
            <a:off x="4815589" y="2685625"/>
            <a:ext cx="3594577" cy="1861991"/>
          </a:xfrm>
          <a:prstGeom prst="rect">
            <a:avLst/>
          </a:prstGeom>
        </p:spPr>
      </p:pic>
      <p:pic>
        <p:nvPicPr>
          <p:cNvPr id="17" name="Picture 16">
            <a:extLst>
              <a:ext uri="{FF2B5EF4-FFF2-40B4-BE49-F238E27FC236}">
                <a16:creationId xmlns:a16="http://schemas.microsoft.com/office/drawing/2014/main" id="{A9D8357A-85D9-4847-A37E-5F7DC87245E2}"/>
              </a:ext>
            </a:extLst>
          </p:cNvPr>
          <p:cNvPicPr>
            <a:picLocks noChangeAspect="1"/>
          </p:cNvPicPr>
          <p:nvPr/>
        </p:nvPicPr>
        <p:blipFill>
          <a:blip r:embed="rId7"/>
          <a:stretch>
            <a:fillRect/>
          </a:stretch>
        </p:blipFill>
        <p:spPr>
          <a:xfrm>
            <a:off x="4815589" y="5073067"/>
            <a:ext cx="3760852" cy="1498330"/>
          </a:xfrm>
          <a:prstGeom prst="rect">
            <a:avLst/>
          </a:prstGeom>
        </p:spPr>
      </p:pic>
    </p:spTree>
    <p:extLst>
      <p:ext uri="{BB962C8B-B14F-4D97-AF65-F5344CB8AC3E}">
        <p14:creationId xmlns:p14="http://schemas.microsoft.com/office/powerpoint/2010/main" val="2854604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016BE-0D6A-3746-8F94-7FDDCB09CD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31B105-65A9-1E4B-8F7B-794E253DA32A}"/>
              </a:ext>
            </a:extLst>
          </p:cNvPr>
          <p:cNvSpPr>
            <a:spLocks noGrp="1"/>
          </p:cNvSpPr>
          <p:nvPr>
            <p:ph idx="1"/>
          </p:nvPr>
        </p:nvSpPr>
        <p:spPr/>
        <p:txBody>
          <a:bodyPr/>
          <a:lstStyle/>
          <a:p>
            <a:endParaRPr lang="en-US"/>
          </a:p>
        </p:txBody>
      </p:sp>
      <p:pic>
        <p:nvPicPr>
          <p:cNvPr id="2050" name="Picture 2" descr="Pitch Technical Change like a Software Architect - The Easy Way | FloQast">
            <a:extLst>
              <a:ext uri="{FF2B5EF4-FFF2-40B4-BE49-F238E27FC236}">
                <a16:creationId xmlns:a16="http://schemas.microsoft.com/office/drawing/2014/main" id="{DAD3A923-D157-EB4F-9C71-4D6165DDC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588" y="0"/>
            <a:ext cx="990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383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2477-ED53-4209-B50A-B71F7DD674B8}"/>
              </a:ext>
            </a:extLst>
          </p:cNvPr>
          <p:cNvSpPr>
            <a:spLocks noGrp="1"/>
          </p:cNvSpPr>
          <p:nvPr>
            <p:ph type="title"/>
          </p:nvPr>
        </p:nvSpPr>
        <p:spPr/>
        <p:txBody>
          <a:bodyPr/>
          <a:lstStyle/>
          <a:p>
            <a:r>
              <a:rPr lang="en-US" dirty="0"/>
              <a:t>Testing w Stubs and Drivers</a:t>
            </a:r>
          </a:p>
        </p:txBody>
      </p:sp>
      <p:graphicFrame>
        <p:nvGraphicFramePr>
          <p:cNvPr id="8" name="Content Placeholder 7">
            <a:extLst>
              <a:ext uri="{FF2B5EF4-FFF2-40B4-BE49-F238E27FC236}">
                <a16:creationId xmlns:a16="http://schemas.microsoft.com/office/drawing/2014/main" id="{4594823E-CF6B-41D6-B807-77E53CA5010D}"/>
              </a:ext>
            </a:extLst>
          </p:cNvPr>
          <p:cNvGraphicFramePr>
            <a:graphicFrameLocks noGrp="1"/>
          </p:cNvGraphicFramePr>
          <p:nvPr>
            <p:ph idx="1"/>
          </p:nvPr>
        </p:nvGraphicFramePr>
        <p:xfrm>
          <a:off x="838200" y="2629694"/>
          <a:ext cx="10515600" cy="2743200"/>
        </p:xfrm>
        <a:graphic>
          <a:graphicData uri="http://schemas.openxmlformats.org/drawingml/2006/table">
            <a:tbl>
              <a:tblPr/>
              <a:tblGrid>
                <a:gridCol w="5257800">
                  <a:extLst>
                    <a:ext uri="{9D8B030D-6E8A-4147-A177-3AD203B41FA5}">
                      <a16:colId xmlns:a16="http://schemas.microsoft.com/office/drawing/2014/main" val="345192999"/>
                    </a:ext>
                  </a:extLst>
                </a:gridCol>
                <a:gridCol w="5257800">
                  <a:extLst>
                    <a:ext uri="{9D8B030D-6E8A-4147-A177-3AD203B41FA5}">
                      <a16:colId xmlns:a16="http://schemas.microsoft.com/office/drawing/2014/main" val="644761054"/>
                    </a:ext>
                  </a:extLst>
                </a:gridCol>
              </a:tblGrid>
              <a:tr h="0">
                <a:tc>
                  <a:txBody>
                    <a:bodyPr/>
                    <a:lstStyle/>
                    <a:p>
                      <a:r>
                        <a:rPr lang="en-US"/>
                        <a:t>STUBS</a:t>
                      </a:r>
                    </a:p>
                  </a:txBody>
                  <a:tcPr anchor="ctr">
                    <a:lnL>
                      <a:noFill/>
                    </a:lnL>
                    <a:lnR>
                      <a:noFill/>
                    </a:lnR>
                    <a:lnT>
                      <a:noFill/>
                    </a:lnT>
                    <a:lnB>
                      <a:noFill/>
                    </a:lnB>
                  </a:tcPr>
                </a:tc>
                <a:tc>
                  <a:txBody>
                    <a:bodyPr/>
                    <a:lstStyle/>
                    <a:p>
                      <a:r>
                        <a:rPr lang="en-US"/>
                        <a:t>DRIVERS</a:t>
                      </a:r>
                    </a:p>
                  </a:txBody>
                  <a:tcPr anchor="ctr">
                    <a:lnL>
                      <a:noFill/>
                    </a:lnL>
                    <a:lnR>
                      <a:noFill/>
                    </a:lnR>
                    <a:lnT>
                      <a:noFill/>
                    </a:lnT>
                    <a:lnB>
                      <a:noFill/>
                    </a:lnB>
                  </a:tcPr>
                </a:tc>
                <a:extLst>
                  <a:ext uri="{0D108BD9-81ED-4DB2-BD59-A6C34878D82A}">
                    <a16:rowId xmlns:a16="http://schemas.microsoft.com/office/drawing/2014/main" val="2851161719"/>
                  </a:ext>
                </a:extLst>
              </a:tr>
              <a:tr h="0">
                <a:tc>
                  <a:txBody>
                    <a:bodyPr/>
                    <a:lstStyle/>
                    <a:p>
                      <a:r>
                        <a:rPr lang="en-US" dirty="0"/>
                        <a:t>Stubs used in Top Down Integration Testing </a:t>
                      </a:r>
                    </a:p>
                  </a:txBody>
                  <a:tcPr anchor="ctr">
                    <a:lnL>
                      <a:noFill/>
                    </a:lnL>
                    <a:lnR>
                      <a:noFill/>
                    </a:lnR>
                    <a:lnT>
                      <a:noFill/>
                    </a:lnT>
                    <a:lnB>
                      <a:noFill/>
                    </a:lnB>
                  </a:tcPr>
                </a:tc>
                <a:tc>
                  <a:txBody>
                    <a:bodyPr/>
                    <a:lstStyle/>
                    <a:p>
                      <a:r>
                        <a:rPr lang="en-US"/>
                        <a:t>Drivers used in Bottom Up Integration Testing </a:t>
                      </a:r>
                    </a:p>
                  </a:txBody>
                  <a:tcPr anchor="ctr">
                    <a:lnL>
                      <a:noFill/>
                    </a:lnL>
                    <a:lnR>
                      <a:noFill/>
                    </a:lnR>
                    <a:lnT>
                      <a:noFill/>
                    </a:lnT>
                    <a:lnB>
                      <a:noFill/>
                    </a:lnB>
                  </a:tcPr>
                </a:tc>
                <a:extLst>
                  <a:ext uri="{0D108BD9-81ED-4DB2-BD59-A6C34878D82A}">
                    <a16:rowId xmlns:a16="http://schemas.microsoft.com/office/drawing/2014/main" val="1836189203"/>
                  </a:ext>
                </a:extLst>
              </a:tr>
              <a:tr h="0">
                <a:tc>
                  <a:txBody>
                    <a:bodyPr/>
                    <a:lstStyle/>
                    <a:p>
                      <a:r>
                        <a:rPr lang="en-US"/>
                        <a:t>Stubs are used when sub programs are under development</a:t>
                      </a:r>
                    </a:p>
                  </a:txBody>
                  <a:tcPr anchor="ctr">
                    <a:lnL>
                      <a:noFill/>
                    </a:lnL>
                    <a:lnR>
                      <a:noFill/>
                    </a:lnR>
                    <a:lnT>
                      <a:noFill/>
                    </a:lnT>
                    <a:lnB>
                      <a:noFill/>
                    </a:lnB>
                  </a:tcPr>
                </a:tc>
                <a:tc>
                  <a:txBody>
                    <a:bodyPr/>
                    <a:lstStyle/>
                    <a:p>
                      <a:r>
                        <a:rPr lang="en-US"/>
                        <a:t>Drivers are used when main programs are under development</a:t>
                      </a:r>
                    </a:p>
                  </a:txBody>
                  <a:tcPr anchor="ctr">
                    <a:lnL>
                      <a:noFill/>
                    </a:lnL>
                    <a:lnR>
                      <a:noFill/>
                    </a:lnR>
                    <a:lnT>
                      <a:noFill/>
                    </a:lnT>
                    <a:lnB>
                      <a:noFill/>
                    </a:lnB>
                  </a:tcPr>
                </a:tc>
                <a:extLst>
                  <a:ext uri="{0D108BD9-81ED-4DB2-BD59-A6C34878D82A}">
                    <a16:rowId xmlns:a16="http://schemas.microsoft.com/office/drawing/2014/main" val="3349178260"/>
                  </a:ext>
                </a:extLst>
              </a:tr>
              <a:tr h="0">
                <a:tc>
                  <a:txBody>
                    <a:bodyPr/>
                    <a:lstStyle/>
                    <a:p>
                      <a:r>
                        <a:rPr lang="en-US"/>
                        <a:t>Top most module is tested first</a:t>
                      </a:r>
                    </a:p>
                  </a:txBody>
                  <a:tcPr anchor="ctr">
                    <a:lnL>
                      <a:noFill/>
                    </a:lnL>
                    <a:lnR>
                      <a:noFill/>
                    </a:lnR>
                    <a:lnT>
                      <a:noFill/>
                    </a:lnT>
                    <a:lnB>
                      <a:noFill/>
                    </a:lnB>
                  </a:tcPr>
                </a:tc>
                <a:tc>
                  <a:txBody>
                    <a:bodyPr/>
                    <a:lstStyle/>
                    <a:p>
                      <a:r>
                        <a:rPr lang="en-US"/>
                        <a:t>Lowest module is tested first</a:t>
                      </a:r>
                    </a:p>
                  </a:txBody>
                  <a:tcPr anchor="ctr">
                    <a:lnL>
                      <a:noFill/>
                    </a:lnL>
                    <a:lnR>
                      <a:noFill/>
                    </a:lnR>
                    <a:lnT>
                      <a:noFill/>
                    </a:lnT>
                    <a:lnB>
                      <a:noFill/>
                    </a:lnB>
                  </a:tcPr>
                </a:tc>
                <a:extLst>
                  <a:ext uri="{0D108BD9-81ED-4DB2-BD59-A6C34878D82A}">
                    <a16:rowId xmlns:a16="http://schemas.microsoft.com/office/drawing/2014/main" val="2669707050"/>
                  </a:ext>
                </a:extLst>
              </a:tr>
              <a:tr h="0">
                <a:tc>
                  <a:txBody>
                    <a:bodyPr/>
                    <a:lstStyle/>
                    <a:p>
                      <a:r>
                        <a:rPr lang="en-US"/>
                        <a:t>It can simulate the behavior of lower level modules that are not integrated</a:t>
                      </a:r>
                    </a:p>
                  </a:txBody>
                  <a:tcPr anchor="ctr">
                    <a:lnL>
                      <a:noFill/>
                    </a:lnL>
                    <a:lnR>
                      <a:noFill/>
                    </a:lnR>
                    <a:lnT>
                      <a:noFill/>
                    </a:lnT>
                    <a:lnB>
                      <a:noFill/>
                    </a:lnB>
                  </a:tcPr>
                </a:tc>
                <a:tc>
                  <a:txBody>
                    <a:bodyPr/>
                    <a:lstStyle/>
                    <a:p>
                      <a:r>
                        <a:rPr lang="en-US"/>
                        <a:t>It can simulate the behavior of upper level modules that are not integrated</a:t>
                      </a:r>
                    </a:p>
                  </a:txBody>
                  <a:tcPr anchor="ctr">
                    <a:lnL>
                      <a:noFill/>
                    </a:lnL>
                    <a:lnR>
                      <a:noFill/>
                    </a:lnR>
                    <a:lnT>
                      <a:noFill/>
                    </a:lnT>
                    <a:lnB>
                      <a:noFill/>
                    </a:lnB>
                  </a:tcPr>
                </a:tc>
                <a:extLst>
                  <a:ext uri="{0D108BD9-81ED-4DB2-BD59-A6C34878D82A}">
                    <a16:rowId xmlns:a16="http://schemas.microsoft.com/office/drawing/2014/main" val="3172151817"/>
                  </a:ext>
                </a:extLst>
              </a:tr>
              <a:tr h="0">
                <a:tc>
                  <a:txBody>
                    <a:bodyPr/>
                    <a:lstStyle/>
                    <a:p>
                      <a:r>
                        <a:rPr lang="en-US"/>
                        <a:t>Stubs are called programs</a:t>
                      </a:r>
                    </a:p>
                  </a:txBody>
                  <a:tcPr anchor="ctr">
                    <a:lnL>
                      <a:noFill/>
                    </a:lnL>
                    <a:lnR>
                      <a:noFill/>
                    </a:lnR>
                    <a:lnT>
                      <a:noFill/>
                    </a:lnT>
                    <a:lnB>
                      <a:noFill/>
                    </a:lnB>
                  </a:tcPr>
                </a:tc>
                <a:tc>
                  <a:txBody>
                    <a:bodyPr/>
                    <a:lstStyle/>
                    <a:p>
                      <a:r>
                        <a:rPr lang="en-US" dirty="0"/>
                        <a:t>Drivers are the calling programs</a:t>
                      </a:r>
                    </a:p>
                  </a:txBody>
                  <a:tcPr anchor="ctr">
                    <a:lnL>
                      <a:noFill/>
                    </a:lnL>
                    <a:lnR>
                      <a:noFill/>
                    </a:lnR>
                    <a:lnT>
                      <a:noFill/>
                    </a:lnT>
                    <a:lnB>
                      <a:noFill/>
                    </a:lnB>
                  </a:tcPr>
                </a:tc>
                <a:extLst>
                  <a:ext uri="{0D108BD9-81ED-4DB2-BD59-A6C34878D82A}">
                    <a16:rowId xmlns:a16="http://schemas.microsoft.com/office/drawing/2014/main" val="3234959138"/>
                  </a:ext>
                </a:extLst>
              </a:tr>
            </a:tbl>
          </a:graphicData>
        </a:graphic>
      </p:graphicFrame>
      <p:pic>
        <p:nvPicPr>
          <p:cNvPr id="10" name="Picture 9" descr="Diagram&#10;&#10;Description automatically generated">
            <a:extLst>
              <a:ext uri="{FF2B5EF4-FFF2-40B4-BE49-F238E27FC236}">
                <a16:creationId xmlns:a16="http://schemas.microsoft.com/office/drawing/2014/main" id="{5080A513-A60D-486A-A4B2-AA5AA8A71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9633" y="-44058"/>
            <a:ext cx="4332367" cy="2837358"/>
          </a:xfrm>
          <a:prstGeom prst="rect">
            <a:avLst/>
          </a:prstGeom>
        </p:spPr>
      </p:pic>
    </p:spTree>
    <p:extLst>
      <p:ext uri="{BB962C8B-B14F-4D97-AF65-F5344CB8AC3E}">
        <p14:creationId xmlns:p14="http://schemas.microsoft.com/office/powerpoint/2010/main" val="3869372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285512" y="5635410"/>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42" name="Rectangle 41"/>
          <p:cNvSpPr/>
          <p:nvPr>
            <p:custDataLst>
              <p:custData r:id="rId1"/>
            </p:custDataLst>
          </p:nvPr>
        </p:nvSpPr>
        <p:spPr>
          <a:xfrm>
            <a:off x="2413433" y="3681480"/>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55" name="Straight Arrow Connector 54"/>
          <p:cNvCxnSpPr>
            <a:stCxn id="23" idx="1"/>
            <a:endCxn id="47" idx="3"/>
          </p:cNvCxnSpPr>
          <p:nvPr/>
        </p:nvCxnSpPr>
        <p:spPr>
          <a:xfrm flipH="1">
            <a:off x="4441646" y="3573433"/>
            <a:ext cx="177397" cy="24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3" idx="3"/>
            <a:endCxn id="84" idx="1"/>
          </p:cNvCxnSpPr>
          <p:nvPr/>
        </p:nvCxnSpPr>
        <p:spPr>
          <a:xfrm flipV="1">
            <a:off x="7151954" y="3572709"/>
            <a:ext cx="204083" cy="7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3285512" y="1985036"/>
            <a:ext cx="5199972" cy="20021"/>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7" name="Rectangle 86"/>
          <p:cNvSpPr/>
          <p:nvPr>
            <p:custDataLst>
              <p:custData r:id="rId2"/>
            </p:custDataLst>
          </p:nvPr>
        </p:nvSpPr>
        <p:spPr>
          <a:xfrm>
            <a:off x="8266271" y="3678263"/>
            <a:ext cx="996009" cy="151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Interfaces</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122" name="Rectangle 121"/>
          <p:cNvSpPr/>
          <p:nvPr/>
        </p:nvSpPr>
        <p:spPr>
          <a:xfrm>
            <a:off x="5329893" y="1703618"/>
            <a:ext cx="1142363" cy="6847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24" name="Rectangle 123"/>
          <p:cNvSpPr/>
          <p:nvPr/>
        </p:nvSpPr>
        <p:spPr>
          <a:xfrm>
            <a:off x="4511315" y="1169301"/>
            <a:ext cx="941518" cy="225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Public API</a:t>
            </a:r>
          </a:p>
        </p:txBody>
      </p:sp>
      <p:sp>
        <p:nvSpPr>
          <p:cNvPr id="125" name="Rectangle 124"/>
          <p:cNvSpPr/>
          <p:nvPr/>
        </p:nvSpPr>
        <p:spPr>
          <a:xfrm>
            <a:off x="5892850" y="1160439"/>
            <a:ext cx="1238135" cy="225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Library Interface</a:t>
            </a:r>
          </a:p>
        </p:txBody>
      </p:sp>
      <p:cxnSp>
        <p:nvCxnSpPr>
          <p:cNvPr id="126" name="Straight Arrow Connector 125"/>
          <p:cNvCxnSpPr>
            <a:cxnSpLocks/>
            <a:endCxn id="122" idx="2"/>
          </p:cNvCxnSpPr>
          <p:nvPr/>
        </p:nvCxnSpPr>
        <p:spPr>
          <a:xfrm flipV="1">
            <a:off x="5885499" y="2388324"/>
            <a:ext cx="15576" cy="11570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260035" y="5030482"/>
            <a:ext cx="1283435" cy="7722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55" name="Straight Arrow Connector 154"/>
          <p:cNvCxnSpPr>
            <a:stCxn id="23" idx="2"/>
            <a:endCxn id="152" idx="0"/>
          </p:cNvCxnSpPr>
          <p:nvPr/>
        </p:nvCxnSpPr>
        <p:spPr>
          <a:xfrm flipH="1">
            <a:off x="4901753" y="4432841"/>
            <a:ext cx="983746" cy="597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3459970" y="6062713"/>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API/Interfaces</a:t>
            </a:r>
          </a:p>
        </p:txBody>
      </p:sp>
      <p:cxnSp>
        <p:nvCxnSpPr>
          <p:cNvPr id="166" name="Straight Arrow Connector 165"/>
          <p:cNvCxnSpPr>
            <a:stCxn id="152" idx="2"/>
            <a:endCxn id="165" idx="0"/>
          </p:cNvCxnSpPr>
          <p:nvPr/>
        </p:nvCxnSpPr>
        <p:spPr>
          <a:xfrm flipH="1">
            <a:off x="4159736" y="5802770"/>
            <a:ext cx="742017" cy="2599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22" idx="0"/>
            <a:endCxn id="124" idx="2"/>
          </p:cNvCxnSpPr>
          <p:nvPr/>
        </p:nvCxnSpPr>
        <p:spPr>
          <a:xfrm flipH="1" flipV="1">
            <a:off x="4982074" y="1394578"/>
            <a:ext cx="919001" cy="30904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22" idx="0"/>
            <a:endCxn id="125" idx="2"/>
          </p:cNvCxnSpPr>
          <p:nvPr/>
        </p:nvCxnSpPr>
        <p:spPr>
          <a:xfrm flipV="1">
            <a:off x="5901075" y="1385717"/>
            <a:ext cx="610843" cy="3179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cxnSpLocks/>
            <a:stCxn id="19" idx="2"/>
            <a:endCxn id="111" idx="2"/>
          </p:cNvCxnSpPr>
          <p:nvPr/>
        </p:nvCxnSpPr>
        <p:spPr>
          <a:xfrm rot="5400000" flipH="1" flipV="1">
            <a:off x="933174" y="1598633"/>
            <a:ext cx="701496" cy="1036026"/>
          </a:xfrm>
          <a:prstGeom prst="bentConnector3">
            <a:avLst>
              <a:gd name="adj1" fmla="val -3258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4" name="Rectangle 213"/>
          <p:cNvSpPr/>
          <p:nvPr/>
        </p:nvSpPr>
        <p:spPr>
          <a:xfrm>
            <a:off x="4956037" y="6062712"/>
            <a:ext cx="1399532" cy="352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3 Party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Pkg</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/Libraries</a:t>
            </a:r>
          </a:p>
        </p:txBody>
      </p:sp>
      <p:cxnSp>
        <p:nvCxnSpPr>
          <p:cNvPr id="215" name="Straight Arrow Connector 214"/>
          <p:cNvCxnSpPr>
            <a:stCxn id="152" idx="2"/>
            <a:endCxn id="214" idx="0"/>
          </p:cNvCxnSpPr>
          <p:nvPr/>
        </p:nvCxnSpPr>
        <p:spPr>
          <a:xfrm>
            <a:off x="4901753" y="5802770"/>
            <a:ext cx="754050" cy="2599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45" name="TextBox 44">
            <a:extLst>
              <a:ext uri="{FF2B5EF4-FFF2-40B4-BE49-F238E27FC236}">
                <a16:creationId xmlns:a16="http://schemas.microsoft.com/office/drawing/2014/main" id="{20B7A042-5562-6D4D-8157-2A9F2489DC32}"/>
              </a:ext>
            </a:extLst>
          </p:cNvPr>
          <p:cNvSpPr txBox="1"/>
          <p:nvPr/>
        </p:nvSpPr>
        <p:spPr>
          <a:xfrm>
            <a:off x="2441786" y="4215111"/>
            <a:ext cx="10102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Coupling</a:t>
            </a:r>
          </a:p>
        </p:txBody>
      </p:sp>
      <p:sp>
        <p:nvSpPr>
          <p:cNvPr id="46" name="TextBox 45">
            <a:extLst>
              <a:ext uri="{FF2B5EF4-FFF2-40B4-BE49-F238E27FC236}">
                <a16:creationId xmlns:a16="http://schemas.microsoft.com/office/drawing/2014/main" id="{3632BC47-A5AD-564D-86A7-8964B95FD88C}"/>
              </a:ext>
            </a:extLst>
          </p:cNvPr>
          <p:cNvSpPr txBox="1"/>
          <p:nvPr/>
        </p:nvSpPr>
        <p:spPr>
          <a:xfrm>
            <a:off x="887194" y="5798358"/>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Cohesion </a:t>
            </a:r>
          </a:p>
        </p:txBody>
      </p:sp>
      <p:sp>
        <p:nvSpPr>
          <p:cNvPr id="48" name="TextBox 47">
            <a:extLst>
              <a:ext uri="{FF2B5EF4-FFF2-40B4-BE49-F238E27FC236}">
                <a16:creationId xmlns:a16="http://schemas.microsoft.com/office/drawing/2014/main" id="{445AF4A5-969D-7945-A211-92E418BB4131}"/>
              </a:ext>
            </a:extLst>
          </p:cNvPr>
          <p:cNvSpPr txBox="1"/>
          <p:nvPr/>
        </p:nvSpPr>
        <p:spPr>
          <a:xfrm>
            <a:off x="6441417" y="1525151"/>
            <a:ext cx="10102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Coupling</a:t>
            </a:r>
          </a:p>
        </p:txBody>
      </p:sp>
      <p:sp>
        <p:nvSpPr>
          <p:cNvPr id="49" name="TextBox 48">
            <a:extLst>
              <a:ext uri="{FF2B5EF4-FFF2-40B4-BE49-F238E27FC236}">
                <a16:creationId xmlns:a16="http://schemas.microsoft.com/office/drawing/2014/main" id="{FFBA637E-90D4-E747-823F-531576FE82E4}"/>
              </a:ext>
            </a:extLst>
          </p:cNvPr>
          <p:cNvSpPr txBox="1"/>
          <p:nvPr/>
        </p:nvSpPr>
        <p:spPr>
          <a:xfrm>
            <a:off x="5641010" y="5610579"/>
            <a:ext cx="10102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Coupling</a:t>
            </a:r>
          </a:p>
        </p:txBody>
      </p:sp>
      <p:sp>
        <p:nvSpPr>
          <p:cNvPr id="50" name="TextBox 49">
            <a:extLst>
              <a:ext uri="{FF2B5EF4-FFF2-40B4-BE49-F238E27FC236}">
                <a16:creationId xmlns:a16="http://schemas.microsoft.com/office/drawing/2014/main" id="{BE9303B5-014B-5243-9500-A8559D0F26A7}"/>
              </a:ext>
            </a:extLst>
          </p:cNvPr>
          <p:cNvSpPr txBox="1"/>
          <p:nvPr/>
        </p:nvSpPr>
        <p:spPr>
          <a:xfrm>
            <a:off x="8318998" y="4057988"/>
            <a:ext cx="101021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Coupling</a:t>
            </a:r>
          </a:p>
        </p:txBody>
      </p:sp>
      <p:sp>
        <p:nvSpPr>
          <p:cNvPr id="51" name="TextBox 50">
            <a:extLst>
              <a:ext uri="{FF2B5EF4-FFF2-40B4-BE49-F238E27FC236}">
                <a16:creationId xmlns:a16="http://schemas.microsoft.com/office/drawing/2014/main" id="{A7430F25-6A6E-5A40-A041-78EE6743E6E1}"/>
              </a:ext>
            </a:extLst>
          </p:cNvPr>
          <p:cNvSpPr txBox="1"/>
          <p:nvPr/>
        </p:nvSpPr>
        <p:spPr>
          <a:xfrm>
            <a:off x="6640942" y="2355940"/>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Cohesion </a:t>
            </a:r>
          </a:p>
        </p:txBody>
      </p:sp>
      <p:sp>
        <p:nvSpPr>
          <p:cNvPr id="52" name="TextBox 51">
            <a:extLst>
              <a:ext uri="{FF2B5EF4-FFF2-40B4-BE49-F238E27FC236}">
                <a16:creationId xmlns:a16="http://schemas.microsoft.com/office/drawing/2014/main" id="{B2BACA46-0FCB-024B-A520-7C0256ECCE6F}"/>
              </a:ext>
            </a:extLst>
          </p:cNvPr>
          <p:cNvSpPr txBox="1"/>
          <p:nvPr/>
        </p:nvSpPr>
        <p:spPr>
          <a:xfrm>
            <a:off x="10074712" y="4104320"/>
            <a:ext cx="11063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rPr>
              <a:t>Cohesion </a:t>
            </a:r>
          </a:p>
        </p:txBody>
      </p:sp>
    </p:spTree>
    <p:extLst>
      <p:ext uri="{BB962C8B-B14F-4D97-AF65-F5344CB8AC3E}">
        <p14:creationId xmlns:p14="http://schemas.microsoft.com/office/powerpoint/2010/main" val="3464346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1E4F-323A-3246-A7E0-5B218AAA650B}"/>
              </a:ext>
            </a:extLst>
          </p:cNvPr>
          <p:cNvSpPr>
            <a:spLocks noGrp="1"/>
          </p:cNvSpPr>
          <p:nvPr>
            <p:ph type="title"/>
          </p:nvPr>
        </p:nvSpPr>
        <p:spPr/>
        <p:txBody>
          <a:bodyPr/>
          <a:lstStyle/>
          <a:p>
            <a:r>
              <a:rPr lang="en-US" dirty="0"/>
              <a:t>Tasks, Workflows, Business Logic</a:t>
            </a:r>
          </a:p>
        </p:txBody>
      </p:sp>
      <p:sp>
        <p:nvSpPr>
          <p:cNvPr id="3" name="Content Placeholder 2">
            <a:extLst>
              <a:ext uri="{FF2B5EF4-FFF2-40B4-BE49-F238E27FC236}">
                <a16:creationId xmlns:a16="http://schemas.microsoft.com/office/drawing/2014/main" id="{6F796589-F8B7-9441-BC5D-65C818B547C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019742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a:xfrm>
            <a:off x="10593062" y="4950914"/>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27862" y="3128426"/>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9283" y="3128426"/>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91357" y="4064258"/>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09100" y="226187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619043" y="2714025"/>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762979" y="4572757"/>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4" name="Rectangle 83"/>
          <p:cNvSpPr/>
          <p:nvPr/>
        </p:nvSpPr>
        <p:spPr>
          <a:xfrm>
            <a:off x="7356037"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2121" y="312520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08" name="Straight Arrow Connector 107"/>
          <p:cNvCxnSpPr>
            <a:stCxn id="23" idx="2"/>
            <a:endCxn id="24" idx="0"/>
          </p:cNvCxnSpPr>
          <p:nvPr/>
        </p:nvCxnSpPr>
        <p:spPr>
          <a:xfrm>
            <a:off x="5885499" y="4432841"/>
            <a:ext cx="624130" cy="1399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534254" y="2976011"/>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cxnSp>
        <p:nvCxnSpPr>
          <p:cNvPr id="142" name="Elbow Connector 141"/>
          <p:cNvCxnSpPr>
            <a:stCxn id="85" idx="3"/>
            <a:endCxn id="115" idx="1"/>
          </p:cNvCxnSpPr>
          <p:nvPr/>
        </p:nvCxnSpPr>
        <p:spPr>
          <a:xfrm flipV="1">
            <a:off x="10294484" y="3094472"/>
            <a:ext cx="239770" cy="478237"/>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343679" y="4071189"/>
            <a:ext cx="1737981" cy="2146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stCxn id="19" idx="2"/>
            <a:endCxn id="111" idx="2"/>
          </p:cNvCxnSpPr>
          <p:nvPr/>
        </p:nvCxnSpPr>
        <p:spPr>
          <a:xfrm rot="5400000" flipH="1" flipV="1">
            <a:off x="933174" y="1598633"/>
            <a:ext cx="701496" cy="1036026"/>
          </a:xfrm>
          <a:prstGeom prst="bentConnector3">
            <a:avLst>
              <a:gd name="adj1" fmla="val -32587"/>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36145" y="3197157"/>
            <a:ext cx="1596864" cy="137337"/>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642619" y="2590683"/>
            <a:ext cx="1108532" cy="86195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29" name="TextBox 28">
            <a:extLst>
              <a:ext uri="{FF2B5EF4-FFF2-40B4-BE49-F238E27FC236}">
                <a16:creationId xmlns:a16="http://schemas.microsoft.com/office/drawing/2014/main" id="{DDFD5EF0-F65C-154D-8810-F7DA699F2DA0}"/>
              </a:ext>
            </a:extLst>
          </p:cNvPr>
          <p:cNvSpPr txBox="1"/>
          <p:nvPr/>
        </p:nvSpPr>
        <p:spPr>
          <a:xfrm>
            <a:off x="2812117" y="256731"/>
            <a:ext cx="3514093" cy="64698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task</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 a program is the process of action and results.</a:t>
            </a:r>
          </a:p>
        </p:txBody>
      </p:sp>
      <p:sp>
        <p:nvSpPr>
          <p:cNvPr id="30" name="Rectangle 29">
            <a:extLst>
              <a:ext uri="{FF2B5EF4-FFF2-40B4-BE49-F238E27FC236}">
                <a16:creationId xmlns:a16="http://schemas.microsoft.com/office/drawing/2014/main" id="{AED5840A-9CA0-B84B-8AD8-7989FCCE18D0}"/>
              </a:ext>
            </a:extLst>
          </p:cNvPr>
          <p:cNvSpPr/>
          <p:nvPr/>
        </p:nvSpPr>
        <p:spPr>
          <a:xfrm>
            <a:off x="4843460" y="2985075"/>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Tree>
    <p:extLst>
      <p:ext uri="{BB962C8B-B14F-4D97-AF65-F5344CB8AC3E}">
        <p14:creationId xmlns:p14="http://schemas.microsoft.com/office/powerpoint/2010/main" val="3984118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a:xfrm>
            <a:off x="10506374" y="1561693"/>
            <a:ext cx="1260682"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06366" y="1822160"/>
            <a:ext cx="1017700"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97376" y="1883459"/>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91358" y="2746160"/>
            <a:ext cx="142377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119013" y="1815161"/>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704157" y="998344"/>
            <a:ext cx="2532911" cy="17188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625004" y="2844172"/>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4" name="Rectangle 83"/>
          <p:cNvSpPr/>
          <p:nvPr/>
        </p:nvSpPr>
        <p:spPr>
          <a:xfrm>
            <a:off x="7343237" y="998292"/>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9386" y="998292"/>
            <a:ext cx="1142363" cy="895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08" name="Straight Arrow Connector 107"/>
          <p:cNvCxnSpPr>
            <a:stCxn id="23" idx="2"/>
            <a:endCxn id="24" idx="0"/>
          </p:cNvCxnSpPr>
          <p:nvPr/>
        </p:nvCxnSpPr>
        <p:spPr>
          <a:xfrm>
            <a:off x="5970613" y="2717160"/>
            <a:ext cx="401041" cy="1270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15" name="Rectangle 114"/>
          <p:cNvSpPr/>
          <p:nvPr/>
        </p:nvSpPr>
        <p:spPr>
          <a:xfrm>
            <a:off x="10423427" y="998292"/>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cxnSp>
        <p:nvCxnSpPr>
          <p:cNvPr id="142" name="Elbow Connector 141"/>
          <p:cNvCxnSpPr>
            <a:stCxn id="85" idx="3"/>
            <a:endCxn id="115" idx="1"/>
          </p:cNvCxnSpPr>
          <p:nvPr/>
        </p:nvCxnSpPr>
        <p:spPr>
          <a:xfrm flipV="1">
            <a:off x="10301749" y="1116753"/>
            <a:ext cx="121678" cy="329039"/>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stCxn id="115" idx="2"/>
            <a:endCxn id="120" idx="0"/>
          </p:cNvCxnSpPr>
          <p:nvPr/>
        </p:nvCxnSpPr>
        <p:spPr>
          <a:xfrm rot="16200000" flipH="1">
            <a:off x="10950673" y="1375650"/>
            <a:ext cx="326479" cy="45606"/>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cxnSpLocks/>
            <a:stCxn id="19" idx="2"/>
            <a:endCxn id="111" idx="2"/>
          </p:cNvCxnSpPr>
          <p:nvPr/>
        </p:nvCxnSpPr>
        <p:spPr>
          <a:xfrm rot="5400000" flipH="1" flipV="1">
            <a:off x="1161484" y="1380235"/>
            <a:ext cx="254787" cy="1026113"/>
          </a:xfrm>
          <a:prstGeom prst="bentConnector3">
            <a:avLst>
              <a:gd name="adj1" fmla="val -8972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stCxn id="19" idx="2"/>
            <a:endCxn id="18" idx="0"/>
          </p:cNvCxnSpPr>
          <p:nvPr/>
        </p:nvCxnSpPr>
        <p:spPr>
          <a:xfrm rot="16200000" flipH="1">
            <a:off x="476797" y="2319709"/>
            <a:ext cx="725475" cy="12742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stCxn id="19" idx="2"/>
            <a:endCxn id="83" idx="1"/>
          </p:cNvCxnSpPr>
          <p:nvPr/>
        </p:nvCxnSpPr>
        <p:spPr>
          <a:xfrm rot="16200000" flipH="1">
            <a:off x="1066607" y="1729900"/>
            <a:ext cx="248975" cy="83054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28" name="Rectangle 27">
            <a:extLst>
              <a:ext uri="{FF2B5EF4-FFF2-40B4-BE49-F238E27FC236}">
                <a16:creationId xmlns:a16="http://schemas.microsoft.com/office/drawing/2014/main" id="{A404F3D5-EB0E-D34E-9658-C308274A6BF6}"/>
              </a:ext>
            </a:extLst>
          </p:cNvPr>
          <p:cNvSpPr/>
          <p:nvPr/>
        </p:nvSpPr>
        <p:spPr>
          <a:xfrm>
            <a:off x="4781249" y="1278911"/>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2" name="Striped Right Arrow 1">
            <a:extLst>
              <a:ext uri="{FF2B5EF4-FFF2-40B4-BE49-F238E27FC236}">
                <a16:creationId xmlns:a16="http://schemas.microsoft.com/office/drawing/2014/main" id="{33C56713-DC38-5048-B56D-113F6E180BA6}"/>
              </a:ext>
            </a:extLst>
          </p:cNvPr>
          <p:cNvSpPr/>
          <p:nvPr/>
        </p:nvSpPr>
        <p:spPr>
          <a:xfrm rot="16200000">
            <a:off x="4781248" y="4542971"/>
            <a:ext cx="3231831" cy="129177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30E83BB-38AE-E544-83E9-81939ECEBACE}"/>
              </a:ext>
            </a:extLst>
          </p:cNvPr>
          <p:cNvSpPr txBox="1"/>
          <p:nvPr/>
        </p:nvSpPr>
        <p:spPr>
          <a:xfrm>
            <a:off x="7458735" y="5152571"/>
            <a:ext cx="2244974" cy="369332"/>
          </a:xfrm>
          <a:prstGeom prst="rect">
            <a:avLst/>
          </a:prstGeom>
          <a:noFill/>
        </p:spPr>
        <p:txBody>
          <a:bodyPr wrap="none" rtlCol="0">
            <a:spAutoFit/>
          </a:bodyPr>
          <a:lstStyle/>
          <a:p>
            <a:r>
              <a:rPr lang="en-US" dirty="0"/>
              <a:t>Lets make some room</a:t>
            </a:r>
          </a:p>
        </p:txBody>
      </p:sp>
    </p:spTree>
    <p:extLst>
      <p:ext uri="{BB962C8B-B14F-4D97-AF65-F5344CB8AC3E}">
        <p14:creationId xmlns:p14="http://schemas.microsoft.com/office/powerpoint/2010/main" val="2421533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06366" y="1822160"/>
            <a:ext cx="1017700" cy="451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85070" y="1384728"/>
            <a:ext cx="1142363" cy="296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7627" y="1040424"/>
            <a:ext cx="58445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244907" y="134303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593395" y="1020880"/>
            <a:ext cx="2532911" cy="6694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612698" y="1355604"/>
            <a:ext cx="1493299" cy="3251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4" name="Rectangle 83"/>
          <p:cNvSpPr/>
          <p:nvPr/>
        </p:nvSpPr>
        <p:spPr>
          <a:xfrm>
            <a:off x="7330931" y="1020879"/>
            <a:ext cx="1142363" cy="3736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9386" y="998292"/>
            <a:ext cx="1142363" cy="3962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08" name="Straight Arrow Connector 107"/>
          <p:cNvCxnSpPr>
            <a:cxnSpLocks/>
            <a:stCxn id="23" idx="2"/>
            <a:endCxn id="24" idx="0"/>
          </p:cNvCxnSpPr>
          <p:nvPr/>
        </p:nvCxnSpPr>
        <p:spPr>
          <a:xfrm flipV="1">
            <a:off x="5859851" y="1355604"/>
            <a:ext cx="499497" cy="334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0423427" y="998292"/>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cxnSp>
        <p:nvCxnSpPr>
          <p:cNvPr id="142" name="Elbow Connector 141"/>
          <p:cNvCxnSpPr>
            <a:cxnSpLocks/>
            <a:stCxn id="85" idx="3"/>
            <a:endCxn id="115" idx="1"/>
          </p:cNvCxnSpPr>
          <p:nvPr/>
        </p:nvCxnSpPr>
        <p:spPr>
          <a:xfrm flipV="1">
            <a:off x="10301749" y="1116753"/>
            <a:ext cx="121678" cy="7967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cxnSpLocks/>
            <a:stCxn id="115" idx="2"/>
            <a:endCxn id="67" idx="0"/>
          </p:cNvCxnSpPr>
          <p:nvPr/>
        </p:nvCxnSpPr>
        <p:spPr>
          <a:xfrm rot="16200000" flipH="1">
            <a:off x="11222154" y="1104168"/>
            <a:ext cx="302345" cy="56443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cxnSpLocks/>
            <a:stCxn id="19" idx="2"/>
            <a:endCxn id="111" idx="2"/>
          </p:cNvCxnSpPr>
          <p:nvPr/>
        </p:nvCxnSpPr>
        <p:spPr>
          <a:xfrm rot="16200000" flipH="1">
            <a:off x="1243153" y="1207116"/>
            <a:ext cx="217344" cy="900219"/>
          </a:xfrm>
          <a:prstGeom prst="bentConnector3">
            <a:avLst>
              <a:gd name="adj1" fmla="val 20517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cxnSpLocks/>
            <a:stCxn id="19" idx="2"/>
            <a:endCxn id="18" idx="3"/>
          </p:cNvCxnSpPr>
          <p:nvPr/>
        </p:nvCxnSpPr>
        <p:spPr>
          <a:xfrm rot="5400000">
            <a:off x="692282" y="1458358"/>
            <a:ext cx="119238" cy="29963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cxnSpLocks/>
            <a:stCxn id="19" idx="2"/>
            <a:endCxn id="83" idx="1"/>
          </p:cNvCxnSpPr>
          <p:nvPr/>
        </p:nvCxnSpPr>
        <p:spPr>
          <a:xfrm rot="16200000" flipH="1">
            <a:off x="1004271" y="1445999"/>
            <a:ext cx="499540" cy="70465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sp>
        <p:nvSpPr>
          <p:cNvPr id="66" name="Rectangle 65">
            <a:extLst>
              <a:ext uri="{FF2B5EF4-FFF2-40B4-BE49-F238E27FC236}">
                <a16:creationId xmlns:a16="http://schemas.microsoft.com/office/drawing/2014/main" id="{475C53E6-DCCC-934C-8868-25174C66E6D5}"/>
              </a:ext>
            </a:extLst>
          </p:cNvPr>
          <p:cNvSpPr/>
          <p:nvPr/>
        </p:nvSpPr>
        <p:spPr>
          <a:xfrm>
            <a:off x="4662774" y="1369089"/>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67" name="Rectangle 66">
            <a:extLst>
              <a:ext uri="{FF2B5EF4-FFF2-40B4-BE49-F238E27FC236}">
                <a16:creationId xmlns:a16="http://schemas.microsoft.com/office/drawing/2014/main" id="{F7F75DCA-D827-B240-A01D-831E552CB53C}"/>
              </a:ext>
            </a:extLst>
          </p:cNvPr>
          <p:cNvSpPr/>
          <p:nvPr/>
        </p:nvSpPr>
        <p:spPr>
          <a:xfrm>
            <a:off x="11136715" y="1537559"/>
            <a:ext cx="1037658" cy="2846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69" name="Striped Right Arrow 68">
            <a:extLst>
              <a:ext uri="{FF2B5EF4-FFF2-40B4-BE49-F238E27FC236}">
                <a16:creationId xmlns:a16="http://schemas.microsoft.com/office/drawing/2014/main" id="{D137847C-6C7F-B940-9691-0F38FECA8340}"/>
              </a:ext>
            </a:extLst>
          </p:cNvPr>
          <p:cNvSpPr/>
          <p:nvPr/>
        </p:nvSpPr>
        <p:spPr>
          <a:xfrm rot="16200000">
            <a:off x="3839942" y="3601665"/>
            <a:ext cx="5114444" cy="129177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116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20" name="Rectangle 119"/>
          <p:cNvSpPr/>
          <p:nvPr/>
        </p:nvSpPr>
        <p:spPr>
          <a:xfrm>
            <a:off x="11136715" y="1537559"/>
            <a:ext cx="1037658" cy="2846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06366" y="1822160"/>
            <a:ext cx="1017700" cy="451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85070" y="1384728"/>
            <a:ext cx="1142363" cy="296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7627" y="1040424"/>
            <a:ext cx="58445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244907" y="134303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593395" y="1020880"/>
            <a:ext cx="2532911" cy="6694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612698" y="1355604"/>
            <a:ext cx="1493299" cy="3251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4" name="Rectangle 83"/>
          <p:cNvSpPr/>
          <p:nvPr/>
        </p:nvSpPr>
        <p:spPr>
          <a:xfrm>
            <a:off x="7330931" y="1020879"/>
            <a:ext cx="1142363" cy="3736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9386" y="998292"/>
            <a:ext cx="1142363" cy="3962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08" name="Straight Arrow Connector 107"/>
          <p:cNvCxnSpPr>
            <a:cxnSpLocks/>
            <a:stCxn id="23" idx="2"/>
            <a:endCxn id="24" idx="0"/>
          </p:cNvCxnSpPr>
          <p:nvPr/>
        </p:nvCxnSpPr>
        <p:spPr>
          <a:xfrm flipV="1">
            <a:off x="5859851" y="1355604"/>
            <a:ext cx="499497" cy="334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0423427" y="998292"/>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cxnSp>
        <p:nvCxnSpPr>
          <p:cNvPr id="142" name="Elbow Connector 141"/>
          <p:cNvCxnSpPr>
            <a:cxnSpLocks/>
            <a:stCxn id="85" idx="3"/>
            <a:endCxn id="115" idx="1"/>
          </p:cNvCxnSpPr>
          <p:nvPr/>
        </p:nvCxnSpPr>
        <p:spPr>
          <a:xfrm flipV="1">
            <a:off x="10301749" y="1116753"/>
            <a:ext cx="121678" cy="7967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cxnSpLocks/>
            <a:stCxn id="115" idx="2"/>
            <a:endCxn id="120" idx="0"/>
          </p:cNvCxnSpPr>
          <p:nvPr/>
        </p:nvCxnSpPr>
        <p:spPr>
          <a:xfrm rot="16200000" flipH="1">
            <a:off x="11222154" y="1104168"/>
            <a:ext cx="302345" cy="56443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cxnSpLocks/>
            <a:stCxn id="19" idx="2"/>
            <a:endCxn id="111" idx="2"/>
          </p:cNvCxnSpPr>
          <p:nvPr/>
        </p:nvCxnSpPr>
        <p:spPr>
          <a:xfrm rot="16200000" flipH="1">
            <a:off x="1243153" y="1207116"/>
            <a:ext cx="217344" cy="900219"/>
          </a:xfrm>
          <a:prstGeom prst="bentConnector3">
            <a:avLst>
              <a:gd name="adj1" fmla="val 20517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cxnSpLocks/>
            <a:stCxn id="19" idx="2"/>
            <a:endCxn id="18" idx="3"/>
          </p:cNvCxnSpPr>
          <p:nvPr/>
        </p:nvCxnSpPr>
        <p:spPr>
          <a:xfrm rot="5400000">
            <a:off x="692282" y="1458358"/>
            <a:ext cx="119238" cy="29963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cxnSpLocks/>
            <a:stCxn id="19" idx="2"/>
            <a:endCxn id="83" idx="1"/>
          </p:cNvCxnSpPr>
          <p:nvPr/>
        </p:nvCxnSpPr>
        <p:spPr>
          <a:xfrm rot="16200000" flipH="1">
            <a:off x="1004271" y="1445999"/>
            <a:ext cx="499540" cy="70465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cxnSp>
        <p:nvCxnSpPr>
          <p:cNvPr id="27" name="Straight Connector 26">
            <a:extLst>
              <a:ext uri="{FF2B5EF4-FFF2-40B4-BE49-F238E27FC236}">
                <a16:creationId xmlns:a16="http://schemas.microsoft.com/office/drawing/2014/main" id="{2D04273C-F2AA-B843-9B01-CE7F183F02BC}"/>
              </a:ext>
            </a:extLst>
          </p:cNvPr>
          <p:cNvCxnSpPr>
            <a:cxnSpLocks/>
            <a:stCxn id="18" idx="2"/>
          </p:cNvCxnSpPr>
          <p:nvPr/>
        </p:nvCxnSpPr>
        <p:spPr>
          <a:xfrm>
            <a:off x="309856" y="2295159"/>
            <a:ext cx="0" cy="458544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150619-7087-5449-8593-B68FA5E0F5E7}"/>
              </a:ext>
            </a:extLst>
          </p:cNvPr>
          <p:cNvCxnSpPr>
            <a:cxnSpLocks/>
            <a:stCxn id="19" idx="2"/>
          </p:cNvCxnSpPr>
          <p:nvPr/>
        </p:nvCxnSpPr>
        <p:spPr>
          <a:xfrm flipH="1">
            <a:off x="901715" y="1548554"/>
            <a:ext cx="1" cy="5440969"/>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824796-1DB0-8E49-AA91-EA9201C0FCBE}"/>
              </a:ext>
            </a:extLst>
          </p:cNvPr>
          <p:cNvCxnSpPr>
            <a:cxnSpLocks/>
            <a:stCxn id="83" idx="2"/>
          </p:cNvCxnSpPr>
          <p:nvPr/>
        </p:nvCxnSpPr>
        <p:spPr>
          <a:xfrm>
            <a:off x="2115216" y="2274027"/>
            <a:ext cx="0" cy="458397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856F12-8078-3E41-89D5-AEFE7817CBF7}"/>
              </a:ext>
            </a:extLst>
          </p:cNvPr>
          <p:cNvCxnSpPr>
            <a:cxnSpLocks/>
            <a:stCxn id="47" idx="2"/>
          </p:cNvCxnSpPr>
          <p:nvPr/>
        </p:nvCxnSpPr>
        <p:spPr>
          <a:xfrm>
            <a:off x="3856252" y="1680798"/>
            <a:ext cx="0" cy="519980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139DD4-5705-264A-A1F3-570D62F6B5E5}"/>
              </a:ext>
            </a:extLst>
          </p:cNvPr>
          <p:cNvCxnSpPr>
            <a:cxnSpLocks/>
          </p:cNvCxnSpPr>
          <p:nvPr/>
        </p:nvCxnSpPr>
        <p:spPr>
          <a:xfrm>
            <a:off x="5170919" y="1645188"/>
            <a:ext cx="0" cy="521281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D1F6CC-F5B2-C143-88E3-84FC06399163}"/>
              </a:ext>
            </a:extLst>
          </p:cNvPr>
          <p:cNvCxnSpPr>
            <a:cxnSpLocks/>
            <a:stCxn id="24" idx="2"/>
          </p:cNvCxnSpPr>
          <p:nvPr/>
        </p:nvCxnSpPr>
        <p:spPr>
          <a:xfrm flipH="1">
            <a:off x="6332150" y="1680798"/>
            <a:ext cx="27198" cy="517720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AEB488B-C09F-8146-A0E7-3C63C35808F1}"/>
              </a:ext>
            </a:extLst>
          </p:cNvPr>
          <p:cNvCxnSpPr>
            <a:cxnSpLocks/>
            <a:stCxn id="84" idx="2"/>
          </p:cNvCxnSpPr>
          <p:nvPr/>
        </p:nvCxnSpPr>
        <p:spPr>
          <a:xfrm>
            <a:off x="7902113" y="1394560"/>
            <a:ext cx="0" cy="548604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AA7E82-D886-0946-80FA-4977C2A22E51}"/>
              </a:ext>
            </a:extLst>
          </p:cNvPr>
          <p:cNvCxnSpPr>
            <a:cxnSpLocks/>
            <a:stCxn id="85" idx="2"/>
          </p:cNvCxnSpPr>
          <p:nvPr/>
        </p:nvCxnSpPr>
        <p:spPr>
          <a:xfrm>
            <a:off x="9730568" y="1394560"/>
            <a:ext cx="0" cy="548604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C1AB6EA-35EE-8344-8845-5FCCDAD296AE}"/>
              </a:ext>
            </a:extLst>
          </p:cNvPr>
          <p:cNvCxnSpPr>
            <a:cxnSpLocks/>
            <a:stCxn id="115" idx="2"/>
          </p:cNvCxnSpPr>
          <p:nvPr/>
        </p:nvCxnSpPr>
        <p:spPr>
          <a:xfrm>
            <a:off x="11091109" y="1235214"/>
            <a:ext cx="0" cy="561703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9CF4D58-A314-AF47-93B1-34AC3A8424DC}"/>
              </a:ext>
            </a:extLst>
          </p:cNvPr>
          <p:cNvCxnSpPr>
            <a:cxnSpLocks/>
            <a:stCxn id="120" idx="2"/>
          </p:cNvCxnSpPr>
          <p:nvPr/>
        </p:nvCxnSpPr>
        <p:spPr>
          <a:xfrm flipH="1">
            <a:off x="11650826" y="1822160"/>
            <a:ext cx="4718" cy="515835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19E3AFA2-C4F3-D946-8B84-5D546D0732B7}"/>
              </a:ext>
            </a:extLst>
          </p:cNvPr>
          <p:cNvSpPr/>
          <p:nvPr/>
        </p:nvSpPr>
        <p:spPr>
          <a:xfrm>
            <a:off x="4662774" y="1369089"/>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76" name="TextBox 75">
            <a:extLst>
              <a:ext uri="{FF2B5EF4-FFF2-40B4-BE49-F238E27FC236}">
                <a16:creationId xmlns:a16="http://schemas.microsoft.com/office/drawing/2014/main" id="{DE90D6B9-CAF6-C84C-AA9B-73ECFC353ED2}"/>
              </a:ext>
            </a:extLst>
          </p:cNvPr>
          <p:cNvSpPr txBox="1"/>
          <p:nvPr/>
        </p:nvSpPr>
        <p:spPr>
          <a:xfrm>
            <a:off x="2812117" y="256731"/>
            <a:ext cx="3514093" cy="374571"/>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Simplified UML Sequence diagram</a:t>
            </a:r>
          </a:p>
        </p:txBody>
      </p:sp>
      <p:pic>
        <p:nvPicPr>
          <p:cNvPr id="38" name="Picture 37">
            <a:extLst>
              <a:ext uri="{FF2B5EF4-FFF2-40B4-BE49-F238E27FC236}">
                <a16:creationId xmlns:a16="http://schemas.microsoft.com/office/drawing/2014/main" id="{284CC2CB-54AD-3141-86B6-F9D1AA1EDED2}"/>
              </a:ext>
            </a:extLst>
          </p:cNvPr>
          <p:cNvPicPr>
            <a:picLocks noChangeAspect="1"/>
          </p:cNvPicPr>
          <p:nvPr/>
        </p:nvPicPr>
        <p:blipFill>
          <a:blip r:embed="rId2"/>
          <a:stretch>
            <a:fillRect/>
          </a:stretch>
        </p:blipFill>
        <p:spPr>
          <a:xfrm>
            <a:off x="7104621" y="3012073"/>
            <a:ext cx="5025063" cy="3824589"/>
          </a:xfrm>
          <a:prstGeom prst="rect">
            <a:avLst/>
          </a:prstGeom>
        </p:spPr>
      </p:pic>
    </p:spTree>
    <p:extLst>
      <p:ext uri="{BB962C8B-B14F-4D97-AF65-F5344CB8AC3E}">
        <p14:creationId xmlns:p14="http://schemas.microsoft.com/office/powerpoint/2010/main" val="1244100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BEA5-A5CB-4B49-B469-27BCF641746A}"/>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29D3F049-012C-694A-B6A7-36E98B5882E0}"/>
              </a:ext>
            </a:extLst>
          </p:cNvPr>
          <p:cNvSpPr>
            <a:spLocks noGrp="1"/>
          </p:cNvSpPr>
          <p:nvPr>
            <p:ph idx="1"/>
          </p:nvPr>
        </p:nvSpPr>
        <p:spPr/>
        <p:txBody>
          <a:bodyPr/>
          <a:lstStyle/>
          <a:p>
            <a:r>
              <a:rPr lang="en-US" b="1" dirty="0"/>
              <a:t>Integration Testing</a:t>
            </a:r>
          </a:p>
          <a:p>
            <a:r>
              <a:rPr lang="en-US" dirty="0"/>
              <a:t>Please open the O'Reilly e-book </a:t>
            </a:r>
            <a:r>
              <a:rPr lang="en-US" dirty="0">
                <a:hlinkClick r:id="rId2"/>
              </a:rPr>
              <a:t>Software Testing, 4th Edition</a:t>
            </a:r>
            <a:r>
              <a:rPr lang="en-US" dirty="0"/>
              <a:t> by Paul C. Jorgensen. Read Chapter 13: Integration Testing.</a:t>
            </a:r>
          </a:p>
          <a:p>
            <a:endParaRPr lang="en-US" dirty="0"/>
          </a:p>
        </p:txBody>
      </p:sp>
    </p:spTree>
    <p:extLst>
      <p:ext uri="{BB962C8B-B14F-4D97-AF65-F5344CB8AC3E}">
        <p14:creationId xmlns:p14="http://schemas.microsoft.com/office/powerpoint/2010/main" val="4236107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20" name="Rectangle 119"/>
          <p:cNvSpPr/>
          <p:nvPr/>
        </p:nvSpPr>
        <p:spPr>
          <a:xfrm>
            <a:off x="11136715" y="1537559"/>
            <a:ext cx="1037658" cy="2846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06366" y="1822160"/>
            <a:ext cx="1017700" cy="451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85070" y="1384728"/>
            <a:ext cx="1142363" cy="296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7627" y="1040424"/>
            <a:ext cx="58445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244907" y="134303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593395" y="1020880"/>
            <a:ext cx="2532911" cy="6694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612698" y="1355604"/>
            <a:ext cx="1493299" cy="3251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4" name="Rectangle 83"/>
          <p:cNvSpPr/>
          <p:nvPr/>
        </p:nvSpPr>
        <p:spPr>
          <a:xfrm>
            <a:off x="7330931" y="1020879"/>
            <a:ext cx="1142363" cy="3736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9386" y="998292"/>
            <a:ext cx="1142363" cy="3962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08" name="Straight Arrow Connector 107"/>
          <p:cNvCxnSpPr>
            <a:cxnSpLocks/>
            <a:stCxn id="23" idx="2"/>
            <a:endCxn id="24" idx="0"/>
          </p:cNvCxnSpPr>
          <p:nvPr/>
        </p:nvCxnSpPr>
        <p:spPr>
          <a:xfrm flipV="1">
            <a:off x="5859851" y="1355604"/>
            <a:ext cx="499497" cy="334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0423427" y="998292"/>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cxnSp>
        <p:nvCxnSpPr>
          <p:cNvPr id="142" name="Elbow Connector 141"/>
          <p:cNvCxnSpPr>
            <a:cxnSpLocks/>
            <a:stCxn id="85" idx="3"/>
            <a:endCxn id="115" idx="1"/>
          </p:cNvCxnSpPr>
          <p:nvPr/>
        </p:nvCxnSpPr>
        <p:spPr>
          <a:xfrm flipV="1">
            <a:off x="10301749" y="1116753"/>
            <a:ext cx="121678" cy="7967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cxnSpLocks/>
            <a:stCxn id="115" idx="2"/>
            <a:endCxn id="120" idx="0"/>
          </p:cNvCxnSpPr>
          <p:nvPr/>
        </p:nvCxnSpPr>
        <p:spPr>
          <a:xfrm rot="16200000" flipH="1">
            <a:off x="11222154" y="1104168"/>
            <a:ext cx="302345" cy="56443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cxnSpLocks/>
            <a:stCxn id="19" idx="2"/>
            <a:endCxn id="111" idx="2"/>
          </p:cNvCxnSpPr>
          <p:nvPr/>
        </p:nvCxnSpPr>
        <p:spPr>
          <a:xfrm rot="16200000" flipH="1">
            <a:off x="1243153" y="1207116"/>
            <a:ext cx="217344" cy="900219"/>
          </a:xfrm>
          <a:prstGeom prst="bentConnector3">
            <a:avLst>
              <a:gd name="adj1" fmla="val 20517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cxnSpLocks/>
            <a:stCxn id="19" idx="2"/>
            <a:endCxn id="18" idx="3"/>
          </p:cNvCxnSpPr>
          <p:nvPr/>
        </p:nvCxnSpPr>
        <p:spPr>
          <a:xfrm rot="5400000">
            <a:off x="692282" y="1458358"/>
            <a:ext cx="119238" cy="29963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cxnSpLocks/>
            <a:stCxn id="19" idx="2"/>
            <a:endCxn id="83" idx="1"/>
          </p:cNvCxnSpPr>
          <p:nvPr/>
        </p:nvCxnSpPr>
        <p:spPr>
          <a:xfrm rot="16200000" flipH="1">
            <a:off x="1004271" y="1445999"/>
            <a:ext cx="499540" cy="70465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cxnSp>
        <p:nvCxnSpPr>
          <p:cNvPr id="27" name="Straight Connector 26">
            <a:extLst>
              <a:ext uri="{FF2B5EF4-FFF2-40B4-BE49-F238E27FC236}">
                <a16:creationId xmlns:a16="http://schemas.microsoft.com/office/drawing/2014/main" id="{2D04273C-F2AA-B843-9B01-CE7F183F02BC}"/>
              </a:ext>
            </a:extLst>
          </p:cNvPr>
          <p:cNvCxnSpPr>
            <a:cxnSpLocks/>
            <a:stCxn id="18" idx="2"/>
          </p:cNvCxnSpPr>
          <p:nvPr/>
        </p:nvCxnSpPr>
        <p:spPr>
          <a:xfrm>
            <a:off x="309856" y="2295159"/>
            <a:ext cx="0" cy="458544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150619-7087-5449-8593-B68FA5E0F5E7}"/>
              </a:ext>
            </a:extLst>
          </p:cNvPr>
          <p:cNvCxnSpPr>
            <a:cxnSpLocks/>
            <a:stCxn id="19" idx="2"/>
          </p:cNvCxnSpPr>
          <p:nvPr/>
        </p:nvCxnSpPr>
        <p:spPr>
          <a:xfrm flipH="1">
            <a:off x="901715" y="1548554"/>
            <a:ext cx="1" cy="5440969"/>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824796-1DB0-8E49-AA91-EA9201C0FCBE}"/>
              </a:ext>
            </a:extLst>
          </p:cNvPr>
          <p:cNvCxnSpPr>
            <a:cxnSpLocks/>
            <a:stCxn id="83" idx="2"/>
          </p:cNvCxnSpPr>
          <p:nvPr/>
        </p:nvCxnSpPr>
        <p:spPr>
          <a:xfrm>
            <a:off x="2115216" y="2274027"/>
            <a:ext cx="0" cy="458397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856F12-8078-3E41-89D5-AEFE7817CBF7}"/>
              </a:ext>
            </a:extLst>
          </p:cNvPr>
          <p:cNvCxnSpPr>
            <a:cxnSpLocks/>
            <a:stCxn id="47" idx="2"/>
          </p:cNvCxnSpPr>
          <p:nvPr/>
        </p:nvCxnSpPr>
        <p:spPr>
          <a:xfrm>
            <a:off x="3856252" y="1680798"/>
            <a:ext cx="0" cy="519980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139DD4-5705-264A-A1F3-570D62F6B5E5}"/>
              </a:ext>
            </a:extLst>
          </p:cNvPr>
          <p:cNvCxnSpPr>
            <a:cxnSpLocks/>
          </p:cNvCxnSpPr>
          <p:nvPr/>
        </p:nvCxnSpPr>
        <p:spPr>
          <a:xfrm>
            <a:off x="5108289" y="1639438"/>
            <a:ext cx="0" cy="521281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D1F6CC-F5B2-C143-88E3-84FC06399163}"/>
              </a:ext>
            </a:extLst>
          </p:cNvPr>
          <p:cNvCxnSpPr>
            <a:cxnSpLocks/>
            <a:stCxn id="24" idx="2"/>
          </p:cNvCxnSpPr>
          <p:nvPr/>
        </p:nvCxnSpPr>
        <p:spPr>
          <a:xfrm flipH="1">
            <a:off x="6332150" y="1680798"/>
            <a:ext cx="27198" cy="517720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AEB488B-C09F-8146-A0E7-3C63C35808F1}"/>
              </a:ext>
            </a:extLst>
          </p:cNvPr>
          <p:cNvCxnSpPr>
            <a:cxnSpLocks/>
            <a:stCxn id="84" idx="2"/>
          </p:cNvCxnSpPr>
          <p:nvPr/>
        </p:nvCxnSpPr>
        <p:spPr>
          <a:xfrm>
            <a:off x="7902113" y="1394560"/>
            <a:ext cx="0" cy="548604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AA7E82-D886-0946-80FA-4977C2A22E51}"/>
              </a:ext>
            </a:extLst>
          </p:cNvPr>
          <p:cNvCxnSpPr>
            <a:cxnSpLocks/>
            <a:stCxn id="85" idx="2"/>
          </p:cNvCxnSpPr>
          <p:nvPr/>
        </p:nvCxnSpPr>
        <p:spPr>
          <a:xfrm>
            <a:off x="9730568" y="1394560"/>
            <a:ext cx="0" cy="548604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C1AB6EA-35EE-8344-8845-5FCCDAD296AE}"/>
              </a:ext>
            </a:extLst>
          </p:cNvPr>
          <p:cNvCxnSpPr>
            <a:cxnSpLocks/>
            <a:stCxn id="115" idx="2"/>
          </p:cNvCxnSpPr>
          <p:nvPr/>
        </p:nvCxnSpPr>
        <p:spPr>
          <a:xfrm>
            <a:off x="11091109" y="1235214"/>
            <a:ext cx="0" cy="561703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9CF4D58-A314-AF47-93B1-34AC3A8424DC}"/>
              </a:ext>
            </a:extLst>
          </p:cNvPr>
          <p:cNvCxnSpPr>
            <a:cxnSpLocks/>
            <a:stCxn id="120" idx="2"/>
          </p:cNvCxnSpPr>
          <p:nvPr/>
        </p:nvCxnSpPr>
        <p:spPr>
          <a:xfrm flipH="1">
            <a:off x="11650826" y="1822160"/>
            <a:ext cx="4718" cy="515835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2E63A4E-9E32-E641-8268-CCFC4263CFEC}"/>
              </a:ext>
            </a:extLst>
          </p:cNvPr>
          <p:cNvSpPr txBox="1"/>
          <p:nvPr/>
        </p:nvSpPr>
        <p:spPr>
          <a:xfrm>
            <a:off x="265403" y="2327700"/>
            <a:ext cx="1593706" cy="369332"/>
          </a:xfrm>
          <a:prstGeom prst="rect">
            <a:avLst/>
          </a:prstGeom>
          <a:noFill/>
        </p:spPr>
        <p:txBody>
          <a:bodyPr wrap="none" rtlCol="0">
            <a:spAutoFit/>
          </a:bodyPr>
          <a:lstStyle/>
          <a:p>
            <a:r>
              <a:rPr lang="en-US" dirty="0"/>
              <a:t>Link being click</a:t>
            </a:r>
          </a:p>
        </p:txBody>
      </p:sp>
      <p:sp>
        <p:nvSpPr>
          <p:cNvPr id="60" name="TextBox 59">
            <a:extLst>
              <a:ext uri="{FF2B5EF4-FFF2-40B4-BE49-F238E27FC236}">
                <a16:creationId xmlns:a16="http://schemas.microsoft.com/office/drawing/2014/main" id="{4BDA23F8-DAE4-5349-A2B1-0A9BFEEEFAC8}"/>
              </a:ext>
            </a:extLst>
          </p:cNvPr>
          <p:cNvSpPr txBox="1"/>
          <p:nvPr/>
        </p:nvSpPr>
        <p:spPr>
          <a:xfrm>
            <a:off x="728818" y="2626331"/>
            <a:ext cx="3319178" cy="369332"/>
          </a:xfrm>
          <a:prstGeom prst="rect">
            <a:avLst/>
          </a:prstGeom>
          <a:noFill/>
        </p:spPr>
        <p:txBody>
          <a:bodyPr wrap="none" rtlCol="0">
            <a:spAutoFit/>
          </a:bodyPr>
          <a:lstStyle/>
          <a:p>
            <a:r>
              <a:rPr lang="en-US" dirty="0"/>
              <a:t>Control sending request to server</a:t>
            </a:r>
          </a:p>
        </p:txBody>
      </p:sp>
      <p:sp>
        <p:nvSpPr>
          <p:cNvPr id="61" name="TextBox 60">
            <a:extLst>
              <a:ext uri="{FF2B5EF4-FFF2-40B4-BE49-F238E27FC236}">
                <a16:creationId xmlns:a16="http://schemas.microsoft.com/office/drawing/2014/main" id="{64E38157-A28D-C04D-B7FC-BEEA25114EE4}"/>
              </a:ext>
            </a:extLst>
          </p:cNvPr>
          <p:cNvSpPr txBox="1"/>
          <p:nvPr/>
        </p:nvSpPr>
        <p:spPr>
          <a:xfrm>
            <a:off x="1980957" y="2891483"/>
            <a:ext cx="3319178" cy="369332"/>
          </a:xfrm>
          <a:prstGeom prst="rect">
            <a:avLst/>
          </a:prstGeom>
          <a:noFill/>
        </p:spPr>
        <p:txBody>
          <a:bodyPr wrap="none" rtlCol="0">
            <a:spAutoFit/>
          </a:bodyPr>
          <a:lstStyle/>
          <a:p>
            <a:r>
              <a:rPr lang="en-US" dirty="0"/>
              <a:t>Control sending request to server</a:t>
            </a:r>
          </a:p>
        </p:txBody>
      </p:sp>
      <p:sp>
        <p:nvSpPr>
          <p:cNvPr id="62" name="TextBox 61">
            <a:extLst>
              <a:ext uri="{FF2B5EF4-FFF2-40B4-BE49-F238E27FC236}">
                <a16:creationId xmlns:a16="http://schemas.microsoft.com/office/drawing/2014/main" id="{2C1E3444-0C08-9148-9D61-E87C490F7307}"/>
              </a:ext>
            </a:extLst>
          </p:cNvPr>
          <p:cNvSpPr txBox="1"/>
          <p:nvPr/>
        </p:nvSpPr>
        <p:spPr>
          <a:xfrm>
            <a:off x="3713766" y="3251343"/>
            <a:ext cx="3284554" cy="369332"/>
          </a:xfrm>
          <a:prstGeom prst="rect">
            <a:avLst/>
          </a:prstGeom>
          <a:noFill/>
        </p:spPr>
        <p:txBody>
          <a:bodyPr wrap="none" rtlCol="0">
            <a:spAutoFit/>
          </a:bodyPr>
          <a:lstStyle/>
          <a:p>
            <a:r>
              <a:rPr lang="en-US" dirty="0">
                <a:solidFill>
                  <a:schemeClr val="accent2"/>
                </a:solidFill>
              </a:rPr>
              <a:t>Request being received by server</a:t>
            </a:r>
          </a:p>
        </p:txBody>
      </p:sp>
      <p:sp>
        <p:nvSpPr>
          <p:cNvPr id="63" name="TextBox 62">
            <a:extLst>
              <a:ext uri="{FF2B5EF4-FFF2-40B4-BE49-F238E27FC236}">
                <a16:creationId xmlns:a16="http://schemas.microsoft.com/office/drawing/2014/main" id="{5B36BF3C-D1EF-E745-93E4-10B01268DF9F}"/>
              </a:ext>
            </a:extLst>
          </p:cNvPr>
          <p:cNvSpPr txBox="1"/>
          <p:nvPr/>
        </p:nvSpPr>
        <p:spPr>
          <a:xfrm>
            <a:off x="5710295" y="3463860"/>
            <a:ext cx="2521139" cy="369332"/>
          </a:xfrm>
          <a:prstGeom prst="rect">
            <a:avLst/>
          </a:prstGeom>
          <a:noFill/>
        </p:spPr>
        <p:txBody>
          <a:bodyPr wrap="none" rtlCol="0">
            <a:spAutoFit/>
          </a:bodyPr>
          <a:lstStyle/>
          <a:p>
            <a:r>
              <a:rPr lang="en-US" dirty="0">
                <a:solidFill>
                  <a:schemeClr val="accent2"/>
                </a:solidFill>
              </a:rPr>
              <a:t>Request being processed</a:t>
            </a:r>
          </a:p>
        </p:txBody>
      </p:sp>
      <p:sp>
        <p:nvSpPr>
          <p:cNvPr id="65" name="TextBox 64">
            <a:extLst>
              <a:ext uri="{FF2B5EF4-FFF2-40B4-BE49-F238E27FC236}">
                <a16:creationId xmlns:a16="http://schemas.microsoft.com/office/drawing/2014/main" id="{B4686476-88A8-3749-A23B-C9DCEB202E56}"/>
              </a:ext>
            </a:extLst>
          </p:cNvPr>
          <p:cNvSpPr txBox="1"/>
          <p:nvPr/>
        </p:nvSpPr>
        <p:spPr>
          <a:xfrm>
            <a:off x="5749904" y="3762266"/>
            <a:ext cx="2681760" cy="369332"/>
          </a:xfrm>
          <a:prstGeom prst="rect">
            <a:avLst/>
          </a:prstGeom>
          <a:noFill/>
        </p:spPr>
        <p:txBody>
          <a:bodyPr wrap="none" rtlCol="0">
            <a:spAutoFit/>
          </a:bodyPr>
          <a:lstStyle/>
          <a:p>
            <a:r>
              <a:rPr lang="en-US" dirty="0">
                <a:solidFill>
                  <a:schemeClr val="accent2"/>
                </a:solidFill>
              </a:rPr>
              <a:t>Request state being stored</a:t>
            </a:r>
          </a:p>
        </p:txBody>
      </p:sp>
      <p:sp>
        <p:nvSpPr>
          <p:cNvPr id="66" name="TextBox 65">
            <a:extLst>
              <a:ext uri="{FF2B5EF4-FFF2-40B4-BE49-F238E27FC236}">
                <a16:creationId xmlns:a16="http://schemas.microsoft.com/office/drawing/2014/main" id="{8BD45522-05DA-AA4A-9742-C3961E18FB2C}"/>
              </a:ext>
            </a:extLst>
          </p:cNvPr>
          <p:cNvSpPr txBox="1"/>
          <p:nvPr/>
        </p:nvSpPr>
        <p:spPr>
          <a:xfrm>
            <a:off x="7797969" y="3974783"/>
            <a:ext cx="4302588" cy="646331"/>
          </a:xfrm>
          <a:prstGeom prst="rect">
            <a:avLst/>
          </a:prstGeom>
          <a:noFill/>
        </p:spPr>
        <p:txBody>
          <a:bodyPr wrap="square" rtlCol="0">
            <a:spAutoFit/>
          </a:bodyPr>
          <a:lstStyle/>
          <a:p>
            <a:r>
              <a:rPr lang="en-US" dirty="0">
                <a:solidFill>
                  <a:schemeClr val="accent2"/>
                </a:solidFill>
              </a:rPr>
              <a:t>Request’s parameters being pulled from Model</a:t>
            </a:r>
          </a:p>
        </p:txBody>
      </p:sp>
      <p:sp>
        <p:nvSpPr>
          <p:cNvPr id="68" name="TextBox 67">
            <a:extLst>
              <a:ext uri="{FF2B5EF4-FFF2-40B4-BE49-F238E27FC236}">
                <a16:creationId xmlns:a16="http://schemas.microsoft.com/office/drawing/2014/main" id="{A99DB72F-16FE-2D49-9C88-B3232239AFEF}"/>
              </a:ext>
            </a:extLst>
          </p:cNvPr>
          <p:cNvSpPr txBox="1"/>
          <p:nvPr/>
        </p:nvSpPr>
        <p:spPr>
          <a:xfrm>
            <a:off x="9672932" y="4415851"/>
            <a:ext cx="2098908" cy="369332"/>
          </a:xfrm>
          <a:prstGeom prst="rect">
            <a:avLst/>
          </a:prstGeom>
          <a:noFill/>
        </p:spPr>
        <p:txBody>
          <a:bodyPr wrap="none" rtlCol="0">
            <a:spAutoFit/>
          </a:bodyPr>
          <a:lstStyle/>
          <a:p>
            <a:r>
              <a:rPr lang="en-US" dirty="0">
                <a:solidFill>
                  <a:srgbClr val="0070C0"/>
                </a:solidFill>
              </a:rPr>
              <a:t>Parameters received</a:t>
            </a:r>
          </a:p>
        </p:txBody>
      </p:sp>
      <p:sp>
        <p:nvSpPr>
          <p:cNvPr id="69" name="TextBox 68">
            <a:extLst>
              <a:ext uri="{FF2B5EF4-FFF2-40B4-BE49-F238E27FC236}">
                <a16:creationId xmlns:a16="http://schemas.microsoft.com/office/drawing/2014/main" id="{D117C119-DA93-E54E-B7B8-9FED7F1F9C52}"/>
              </a:ext>
            </a:extLst>
          </p:cNvPr>
          <p:cNvSpPr txBox="1"/>
          <p:nvPr/>
        </p:nvSpPr>
        <p:spPr>
          <a:xfrm>
            <a:off x="10770747" y="4654116"/>
            <a:ext cx="1528239" cy="646331"/>
          </a:xfrm>
          <a:prstGeom prst="rect">
            <a:avLst/>
          </a:prstGeom>
          <a:noFill/>
        </p:spPr>
        <p:txBody>
          <a:bodyPr wrap="none" rtlCol="0">
            <a:spAutoFit/>
          </a:bodyPr>
          <a:lstStyle/>
          <a:p>
            <a:r>
              <a:rPr lang="en-US" dirty="0">
                <a:solidFill>
                  <a:srgbClr val="0070C0"/>
                </a:solidFill>
              </a:rPr>
              <a:t>Data retrieved</a:t>
            </a:r>
          </a:p>
          <a:p>
            <a:r>
              <a:rPr lang="en-US" dirty="0">
                <a:solidFill>
                  <a:srgbClr val="0070C0"/>
                </a:solidFill>
              </a:rPr>
              <a:t>From file</a:t>
            </a:r>
          </a:p>
        </p:txBody>
      </p:sp>
      <p:cxnSp>
        <p:nvCxnSpPr>
          <p:cNvPr id="4" name="Straight Arrow Connector 3">
            <a:extLst>
              <a:ext uri="{FF2B5EF4-FFF2-40B4-BE49-F238E27FC236}">
                <a16:creationId xmlns:a16="http://schemas.microsoft.com/office/drawing/2014/main" id="{9AB5E822-B954-E042-B0E8-0ECC14D4EAC6}"/>
              </a:ext>
            </a:extLst>
          </p:cNvPr>
          <p:cNvCxnSpPr/>
          <p:nvPr/>
        </p:nvCxnSpPr>
        <p:spPr>
          <a:xfrm>
            <a:off x="-10014" y="2327700"/>
            <a:ext cx="12212027" cy="0"/>
          </a:xfrm>
          <a:prstGeom prst="straightConnector1">
            <a:avLst/>
          </a:prstGeom>
          <a:ln w="127000">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0B1B3B8-64E5-BA40-B44A-83936F8928D4}"/>
              </a:ext>
            </a:extLst>
          </p:cNvPr>
          <p:cNvSpPr/>
          <p:nvPr/>
        </p:nvSpPr>
        <p:spPr>
          <a:xfrm>
            <a:off x="4662774" y="1369089"/>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pic>
        <p:nvPicPr>
          <p:cNvPr id="49" name="Picture 48">
            <a:extLst>
              <a:ext uri="{FF2B5EF4-FFF2-40B4-BE49-F238E27FC236}">
                <a16:creationId xmlns:a16="http://schemas.microsoft.com/office/drawing/2014/main" id="{5F765A13-DAF7-6540-8D9D-88F49FAC6C31}"/>
              </a:ext>
            </a:extLst>
          </p:cNvPr>
          <p:cNvPicPr>
            <a:picLocks noChangeAspect="1"/>
          </p:cNvPicPr>
          <p:nvPr/>
        </p:nvPicPr>
        <p:blipFill>
          <a:blip r:embed="rId2"/>
          <a:stretch>
            <a:fillRect/>
          </a:stretch>
        </p:blipFill>
        <p:spPr>
          <a:xfrm>
            <a:off x="9859367" y="5108718"/>
            <a:ext cx="2270317" cy="1727944"/>
          </a:xfrm>
          <a:prstGeom prst="rect">
            <a:avLst/>
          </a:prstGeom>
        </p:spPr>
      </p:pic>
    </p:spTree>
    <p:extLst>
      <p:ext uri="{BB962C8B-B14F-4D97-AF65-F5344CB8AC3E}">
        <p14:creationId xmlns:p14="http://schemas.microsoft.com/office/powerpoint/2010/main" val="986198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20" name="Rectangle 119"/>
          <p:cNvSpPr/>
          <p:nvPr/>
        </p:nvSpPr>
        <p:spPr>
          <a:xfrm>
            <a:off x="11136715" y="1537559"/>
            <a:ext cx="1037658" cy="2846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06366" y="1822160"/>
            <a:ext cx="1017700" cy="451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85070" y="1384728"/>
            <a:ext cx="1142363" cy="296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7627" y="1040424"/>
            <a:ext cx="58445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244907" y="134303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593395" y="1020880"/>
            <a:ext cx="2532911" cy="6694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612698" y="1355604"/>
            <a:ext cx="1493299" cy="3251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4" name="Rectangle 83"/>
          <p:cNvSpPr/>
          <p:nvPr/>
        </p:nvSpPr>
        <p:spPr>
          <a:xfrm>
            <a:off x="7330931" y="1020879"/>
            <a:ext cx="1142363" cy="3736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9386" y="998292"/>
            <a:ext cx="1142363" cy="3962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08" name="Straight Arrow Connector 107"/>
          <p:cNvCxnSpPr>
            <a:cxnSpLocks/>
            <a:stCxn id="23" idx="2"/>
            <a:endCxn id="24" idx="0"/>
          </p:cNvCxnSpPr>
          <p:nvPr/>
        </p:nvCxnSpPr>
        <p:spPr>
          <a:xfrm flipV="1">
            <a:off x="5859851" y="1355604"/>
            <a:ext cx="499497" cy="334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0423427" y="998292"/>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cxnSp>
        <p:nvCxnSpPr>
          <p:cNvPr id="142" name="Elbow Connector 141"/>
          <p:cNvCxnSpPr>
            <a:cxnSpLocks/>
            <a:stCxn id="85" idx="3"/>
            <a:endCxn id="115" idx="1"/>
          </p:cNvCxnSpPr>
          <p:nvPr/>
        </p:nvCxnSpPr>
        <p:spPr>
          <a:xfrm flipV="1">
            <a:off x="10301749" y="1116753"/>
            <a:ext cx="121678" cy="7967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cxnSpLocks/>
            <a:stCxn id="115" idx="2"/>
            <a:endCxn id="120" idx="0"/>
          </p:cNvCxnSpPr>
          <p:nvPr/>
        </p:nvCxnSpPr>
        <p:spPr>
          <a:xfrm rot="16200000" flipH="1">
            <a:off x="11222154" y="1104168"/>
            <a:ext cx="302345" cy="56443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cxnSpLocks/>
            <a:stCxn id="19" idx="2"/>
            <a:endCxn id="111" idx="2"/>
          </p:cNvCxnSpPr>
          <p:nvPr/>
        </p:nvCxnSpPr>
        <p:spPr>
          <a:xfrm rot="16200000" flipH="1">
            <a:off x="1243153" y="1207116"/>
            <a:ext cx="217344" cy="900219"/>
          </a:xfrm>
          <a:prstGeom prst="bentConnector3">
            <a:avLst>
              <a:gd name="adj1" fmla="val 20517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cxnSpLocks/>
            <a:stCxn id="19" idx="2"/>
            <a:endCxn id="18" idx="3"/>
          </p:cNvCxnSpPr>
          <p:nvPr/>
        </p:nvCxnSpPr>
        <p:spPr>
          <a:xfrm rot="5400000">
            <a:off x="692282" y="1458358"/>
            <a:ext cx="119238" cy="29963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cxnSpLocks/>
            <a:stCxn id="19" idx="2"/>
            <a:endCxn id="83" idx="1"/>
          </p:cNvCxnSpPr>
          <p:nvPr/>
        </p:nvCxnSpPr>
        <p:spPr>
          <a:xfrm rot="16200000" flipH="1">
            <a:off x="1004271" y="1445999"/>
            <a:ext cx="499540" cy="70465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cxnSp>
        <p:nvCxnSpPr>
          <p:cNvPr id="27" name="Straight Connector 26">
            <a:extLst>
              <a:ext uri="{FF2B5EF4-FFF2-40B4-BE49-F238E27FC236}">
                <a16:creationId xmlns:a16="http://schemas.microsoft.com/office/drawing/2014/main" id="{2D04273C-F2AA-B843-9B01-CE7F183F02BC}"/>
              </a:ext>
            </a:extLst>
          </p:cNvPr>
          <p:cNvCxnSpPr>
            <a:cxnSpLocks/>
            <a:stCxn id="18" idx="2"/>
          </p:cNvCxnSpPr>
          <p:nvPr/>
        </p:nvCxnSpPr>
        <p:spPr>
          <a:xfrm>
            <a:off x="309856" y="2295159"/>
            <a:ext cx="0" cy="458544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150619-7087-5449-8593-B68FA5E0F5E7}"/>
              </a:ext>
            </a:extLst>
          </p:cNvPr>
          <p:cNvCxnSpPr>
            <a:cxnSpLocks/>
            <a:stCxn id="19" idx="2"/>
          </p:cNvCxnSpPr>
          <p:nvPr/>
        </p:nvCxnSpPr>
        <p:spPr>
          <a:xfrm flipH="1">
            <a:off x="901715" y="1548554"/>
            <a:ext cx="1" cy="5440969"/>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824796-1DB0-8E49-AA91-EA9201C0FCBE}"/>
              </a:ext>
            </a:extLst>
          </p:cNvPr>
          <p:cNvCxnSpPr>
            <a:cxnSpLocks/>
            <a:stCxn id="83" idx="2"/>
          </p:cNvCxnSpPr>
          <p:nvPr/>
        </p:nvCxnSpPr>
        <p:spPr>
          <a:xfrm>
            <a:off x="2115216" y="2274027"/>
            <a:ext cx="0" cy="458397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856F12-8078-3E41-89D5-AEFE7817CBF7}"/>
              </a:ext>
            </a:extLst>
          </p:cNvPr>
          <p:cNvCxnSpPr>
            <a:cxnSpLocks/>
            <a:stCxn id="47" idx="2"/>
          </p:cNvCxnSpPr>
          <p:nvPr/>
        </p:nvCxnSpPr>
        <p:spPr>
          <a:xfrm>
            <a:off x="3856252" y="1680798"/>
            <a:ext cx="0" cy="519980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139DD4-5705-264A-A1F3-570D62F6B5E5}"/>
              </a:ext>
            </a:extLst>
          </p:cNvPr>
          <p:cNvCxnSpPr>
            <a:cxnSpLocks/>
          </p:cNvCxnSpPr>
          <p:nvPr/>
        </p:nvCxnSpPr>
        <p:spPr>
          <a:xfrm>
            <a:off x="5120815" y="1645188"/>
            <a:ext cx="0" cy="521281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D1F6CC-F5B2-C143-88E3-84FC06399163}"/>
              </a:ext>
            </a:extLst>
          </p:cNvPr>
          <p:cNvCxnSpPr>
            <a:cxnSpLocks/>
            <a:stCxn id="24" idx="2"/>
          </p:cNvCxnSpPr>
          <p:nvPr/>
        </p:nvCxnSpPr>
        <p:spPr>
          <a:xfrm flipH="1">
            <a:off x="6332150" y="1680798"/>
            <a:ext cx="27198" cy="517720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AEB488B-C09F-8146-A0E7-3C63C35808F1}"/>
              </a:ext>
            </a:extLst>
          </p:cNvPr>
          <p:cNvCxnSpPr>
            <a:cxnSpLocks/>
            <a:stCxn id="84" idx="2"/>
          </p:cNvCxnSpPr>
          <p:nvPr/>
        </p:nvCxnSpPr>
        <p:spPr>
          <a:xfrm>
            <a:off x="7902113" y="1394560"/>
            <a:ext cx="0" cy="548604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AA7E82-D886-0946-80FA-4977C2A22E51}"/>
              </a:ext>
            </a:extLst>
          </p:cNvPr>
          <p:cNvCxnSpPr>
            <a:cxnSpLocks/>
            <a:stCxn id="85" idx="2"/>
          </p:cNvCxnSpPr>
          <p:nvPr/>
        </p:nvCxnSpPr>
        <p:spPr>
          <a:xfrm>
            <a:off x="9730568" y="1394560"/>
            <a:ext cx="0" cy="548604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C1AB6EA-35EE-8344-8845-5FCCDAD296AE}"/>
              </a:ext>
            </a:extLst>
          </p:cNvPr>
          <p:cNvCxnSpPr>
            <a:cxnSpLocks/>
            <a:stCxn id="115" idx="2"/>
          </p:cNvCxnSpPr>
          <p:nvPr/>
        </p:nvCxnSpPr>
        <p:spPr>
          <a:xfrm>
            <a:off x="11091109" y="1235214"/>
            <a:ext cx="0" cy="561703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9CF4D58-A314-AF47-93B1-34AC3A8424DC}"/>
              </a:ext>
            </a:extLst>
          </p:cNvPr>
          <p:cNvCxnSpPr>
            <a:cxnSpLocks/>
            <a:stCxn id="120" idx="2"/>
          </p:cNvCxnSpPr>
          <p:nvPr/>
        </p:nvCxnSpPr>
        <p:spPr>
          <a:xfrm flipH="1">
            <a:off x="11650826" y="1822160"/>
            <a:ext cx="4718" cy="515835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2E63A4E-9E32-E641-8268-CCFC4263CFEC}"/>
              </a:ext>
            </a:extLst>
          </p:cNvPr>
          <p:cNvSpPr txBox="1"/>
          <p:nvPr/>
        </p:nvSpPr>
        <p:spPr>
          <a:xfrm>
            <a:off x="265403" y="2327700"/>
            <a:ext cx="1593706" cy="369332"/>
          </a:xfrm>
          <a:prstGeom prst="rect">
            <a:avLst/>
          </a:prstGeom>
          <a:noFill/>
        </p:spPr>
        <p:txBody>
          <a:bodyPr wrap="none" rtlCol="0">
            <a:spAutoFit/>
          </a:bodyPr>
          <a:lstStyle/>
          <a:p>
            <a:r>
              <a:rPr lang="en-US" dirty="0"/>
              <a:t>Link being click</a:t>
            </a:r>
          </a:p>
        </p:txBody>
      </p:sp>
      <p:sp>
        <p:nvSpPr>
          <p:cNvPr id="60" name="TextBox 59">
            <a:extLst>
              <a:ext uri="{FF2B5EF4-FFF2-40B4-BE49-F238E27FC236}">
                <a16:creationId xmlns:a16="http://schemas.microsoft.com/office/drawing/2014/main" id="{4BDA23F8-DAE4-5349-A2B1-0A9BFEEEFAC8}"/>
              </a:ext>
            </a:extLst>
          </p:cNvPr>
          <p:cNvSpPr txBox="1"/>
          <p:nvPr/>
        </p:nvSpPr>
        <p:spPr>
          <a:xfrm>
            <a:off x="728818" y="2626331"/>
            <a:ext cx="3319178" cy="369332"/>
          </a:xfrm>
          <a:prstGeom prst="rect">
            <a:avLst/>
          </a:prstGeom>
          <a:noFill/>
        </p:spPr>
        <p:txBody>
          <a:bodyPr wrap="none" rtlCol="0">
            <a:spAutoFit/>
          </a:bodyPr>
          <a:lstStyle/>
          <a:p>
            <a:r>
              <a:rPr lang="en-US" dirty="0"/>
              <a:t>Control sending request to server</a:t>
            </a:r>
          </a:p>
        </p:txBody>
      </p:sp>
      <p:sp>
        <p:nvSpPr>
          <p:cNvPr id="61" name="TextBox 60">
            <a:extLst>
              <a:ext uri="{FF2B5EF4-FFF2-40B4-BE49-F238E27FC236}">
                <a16:creationId xmlns:a16="http://schemas.microsoft.com/office/drawing/2014/main" id="{64E38157-A28D-C04D-B7FC-BEEA25114EE4}"/>
              </a:ext>
            </a:extLst>
          </p:cNvPr>
          <p:cNvSpPr txBox="1"/>
          <p:nvPr/>
        </p:nvSpPr>
        <p:spPr>
          <a:xfrm>
            <a:off x="1980957" y="2891483"/>
            <a:ext cx="3319178" cy="369332"/>
          </a:xfrm>
          <a:prstGeom prst="rect">
            <a:avLst/>
          </a:prstGeom>
          <a:noFill/>
        </p:spPr>
        <p:txBody>
          <a:bodyPr wrap="none" rtlCol="0">
            <a:spAutoFit/>
          </a:bodyPr>
          <a:lstStyle/>
          <a:p>
            <a:r>
              <a:rPr lang="en-US" dirty="0"/>
              <a:t>Control sending request to server</a:t>
            </a:r>
          </a:p>
        </p:txBody>
      </p:sp>
      <p:sp>
        <p:nvSpPr>
          <p:cNvPr id="62" name="TextBox 61">
            <a:extLst>
              <a:ext uri="{FF2B5EF4-FFF2-40B4-BE49-F238E27FC236}">
                <a16:creationId xmlns:a16="http://schemas.microsoft.com/office/drawing/2014/main" id="{2C1E3444-0C08-9148-9D61-E87C490F7307}"/>
              </a:ext>
            </a:extLst>
          </p:cNvPr>
          <p:cNvSpPr txBox="1"/>
          <p:nvPr/>
        </p:nvSpPr>
        <p:spPr>
          <a:xfrm>
            <a:off x="3713766" y="3251343"/>
            <a:ext cx="3284554" cy="369332"/>
          </a:xfrm>
          <a:prstGeom prst="rect">
            <a:avLst/>
          </a:prstGeom>
          <a:noFill/>
        </p:spPr>
        <p:txBody>
          <a:bodyPr wrap="none" rtlCol="0">
            <a:spAutoFit/>
          </a:bodyPr>
          <a:lstStyle/>
          <a:p>
            <a:r>
              <a:rPr lang="en-US" dirty="0"/>
              <a:t>Request being received by server</a:t>
            </a:r>
          </a:p>
        </p:txBody>
      </p:sp>
      <p:sp>
        <p:nvSpPr>
          <p:cNvPr id="63" name="TextBox 62">
            <a:extLst>
              <a:ext uri="{FF2B5EF4-FFF2-40B4-BE49-F238E27FC236}">
                <a16:creationId xmlns:a16="http://schemas.microsoft.com/office/drawing/2014/main" id="{5B36BF3C-D1EF-E745-93E4-10B01268DF9F}"/>
              </a:ext>
            </a:extLst>
          </p:cNvPr>
          <p:cNvSpPr txBox="1"/>
          <p:nvPr/>
        </p:nvSpPr>
        <p:spPr>
          <a:xfrm>
            <a:off x="5710295" y="3463860"/>
            <a:ext cx="2521139" cy="369332"/>
          </a:xfrm>
          <a:prstGeom prst="rect">
            <a:avLst/>
          </a:prstGeom>
          <a:noFill/>
        </p:spPr>
        <p:txBody>
          <a:bodyPr wrap="none" rtlCol="0">
            <a:spAutoFit/>
          </a:bodyPr>
          <a:lstStyle/>
          <a:p>
            <a:r>
              <a:rPr lang="en-US" dirty="0"/>
              <a:t>Request being processed</a:t>
            </a:r>
          </a:p>
        </p:txBody>
      </p:sp>
      <p:sp>
        <p:nvSpPr>
          <p:cNvPr id="65" name="TextBox 64">
            <a:extLst>
              <a:ext uri="{FF2B5EF4-FFF2-40B4-BE49-F238E27FC236}">
                <a16:creationId xmlns:a16="http://schemas.microsoft.com/office/drawing/2014/main" id="{B4686476-88A8-3749-A23B-C9DCEB202E56}"/>
              </a:ext>
            </a:extLst>
          </p:cNvPr>
          <p:cNvSpPr txBox="1"/>
          <p:nvPr/>
        </p:nvSpPr>
        <p:spPr>
          <a:xfrm>
            <a:off x="5749904" y="3762266"/>
            <a:ext cx="2681760" cy="369332"/>
          </a:xfrm>
          <a:prstGeom prst="rect">
            <a:avLst/>
          </a:prstGeom>
          <a:noFill/>
        </p:spPr>
        <p:txBody>
          <a:bodyPr wrap="none" rtlCol="0">
            <a:spAutoFit/>
          </a:bodyPr>
          <a:lstStyle/>
          <a:p>
            <a:r>
              <a:rPr lang="en-US" dirty="0"/>
              <a:t>Request state being stored</a:t>
            </a:r>
          </a:p>
        </p:txBody>
      </p:sp>
      <p:sp>
        <p:nvSpPr>
          <p:cNvPr id="66" name="TextBox 65">
            <a:extLst>
              <a:ext uri="{FF2B5EF4-FFF2-40B4-BE49-F238E27FC236}">
                <a16:creationId xmlns:a16="http://schemas.microsoft.com/office/drawing/2014/main" id="{8BD45522-05DA-AA4A-9742-C3961E18FB2C}"/>
              </a:ext>
            </a:extLst>
          </p:cNvPr>
          <p:cNvSpPr txBox="1"/>
          <p:nvPr/>
        </p:nvSpPr>
        <p:spPr>
          <a:xfrm>
            <a:off x="7797969" y="3974783"/>
            <a:ext cx="4592924" cy="369332"/>
          </a:xfrm>
          <a:prstGeom prst="rect">
            <a:avLst/>
          </a:prstGeom>
          <a:noFill/>
        </p:spPr>
        <p:txBody>
          <a:bodyPr wrap="none" rtlCol="0">
            <a:spAutoFit/>
          </a:bodyPr>
          <a:lstStyle/>
          <a:p>
            <a:r>
              <a:rPr lang="en-US" dirty="0"/>
              <a:t>Request’s parameters being pulled from Model</a:t>
            </a:r>
          </a:p>
        </p:txBody>
      </p:sp>
      <p:sp>
        <p:nvSpPr>
          <p:cNvPr id="67" name="TextBox 66">
            <a:extLst>
              <a:ext uri="{FF2B5EF4-FFF2-40B4-BE49-F238E27FC236}">
                <a16:creationId xmlns:a16="http://schemas.microsoft.com/office/drawing/2014/main" id="{11C0FC2E-D420-E743-BF44-45DFF4539252}"/>
              </a:ext>
            </a:extLst>
          </p:cNvPr>
          <p:cNvSpPr txBox="1"/>
          <p:nvPr/>
        </p:nvSpPr>
        <p:spPr>
          <a:xfrm>
            <a:off x="7863450" y="5533160"/>
            <a:ext cx="2139304" cy="369332"/>
          </a:xfrm>
          <a:prstGeom prst="rect">
            <a:avLst/>
          </a:prstGeom>
          <a:noFill/>
        </p:spPr>
        <p:txBody>
          <a:bodyPr wrap="none" rtlCol="0">
            <a:spAutoFit/>
          </a:bodyPr>
          <a:lstStyle/>
          <a:p>
            <a:r>
              <a:rPr lang="en-US" dirty="0">
                <a:solidFill>
                  <a:schemeClr val="accent6"/>
                </a:solidFill>
              </a:rPr>
              <a:t>Return data received</a:t>
            </a:r>
          </a:p>
        </p:txBody>
      </p:sp>
      <p:sp>
        <p:nvSpPr>
          <p:cNvPr id="68" name="TextBox 67">
            <a:extLst>
              <a:ext uri="{FF2B5EF4-FFF2-40B4-BE49-F238E27FC236}">
                <a16:creationId xmlns:a16="http://schemas.microsoft.com/office/drawing/2014/main" id="{A99DB72F-16FE-2D49-9C88-B3232239AFEF}"/>
              </a:ext>
            </a:extLst>
          </p:cNvPr>
          <p:cNvSpPr txBox="1"/>
          <p:nvPr/>
        </p:nvSpPr>
        <p:spPr>
          <a:xfrm>
            <a:off x="9672932" y="4415851"/>
            <a:ext cx="2098908" cy="369332"/>
          </a:xfrm>
          <a:prstGeom prst="rect">
            <a:avLst/>
          </a:prstGeom>
          <a:noFill/>
        </p:spPr>
        <p:txBody>
          <a:bodyPr wrap="none" rtlCol="0">
            <a:spAutoFit/>
          </a:bodyPr>
          <a:lstStyle/>
          <a:p>
            <a:r>
              <a:rPr lang="en-US" dirty="0"/>
              <a:t>Parameters received</a:t>
            </a:r>
          </a:p>
        </p:txBody>
      </p:sp>
      <p:sp>
        <p:nvSpPr>
          <p:cNvPr id="69" name="TextBox 68">
            <a:extLst>
              <a:ext uri="{FF2B5EF4-FFF2-40B4-BE49-F238E27FC236}">
                <a16:creationId xmlns:a16="http://schemas.microsoft.com/office/drawing/2014/main" id="{D117C119-DA93-E54E-B7B8-9FED7F1F9C52}"/>
              </a:ext>
            </a:extLst>
          </p:cNvPr>
          <p:cNvSpPr txBox="1"/>
          <p:nvPr/>
        </p:nvSpPr>
        <p:spPr>
          <a:xfrm>
            <a:off x="10770747" y="4654116"/>
            <a:ext cx="1528239" cy="646331"/>
          </a:xfrm>
          <a:prstGeom prst="rect">
            <a:avLst/>
          </a:prstGeom>
          <a:noFill/>
        </p:spPr>
        <p:txBody>
          <a:bodyPr wrap="none" rtlCol="0">
            <a:spAutoFit/>
          </a:bodyPr>
          <a:lstStyle/>
          <a:p>
            <a:r>
              <a:rPr lang="en-US" dirty="0"/>
              <a:t>Data retrieved</a:t>
            </a:r>
          </a:p>
          <a:p>
            <a:r>
              <a:rPr lang="en-US" dirty="0"/>
              <a:t>From file</a:t>
            </a:r>
          </a:p>
        </p:txBody>
      </p:sp>
      <p:sp>
        <p:nvSpPr>
          <p:cNvPr id="70" name="TextBox 69">
            <a:extLst>
              <a:ext uri="{FF2B5EF4-FFF2-40B4-BE49-F238E27FC236}">
                <a16:creationId xmlns:a16="http://schemas.microsoft.com/office/drawing/2014/main" id="{25F82C41-2119-5D40-B431-55BAD750A84C}"/>
              </a:ext>
            </a:extLst>
          </p:cNvPr>
          <p:cNvSpPr txBox="1"/>
          <p:nvPr/>
        </p:nvSpPr>
        <p:spPr>
          <a:xfrm>
            <a:off x="9614529" y="5231385"/>
            <a:ext cx="2202462" cy="369332"/>
          </a:xfrm>
          <a:prstGeom prst="rect">
            <a:avLst/>
          </a:prstGeom>
          <a:noFill/>
        </p:spPr>
        <p:txBody>
          <a:bodyPr wrap="none" rtlCol="0">
            <a:spAutoFit/>
          </a:bodyPr>
          <a:lstStyle/>
          <a:p>
            <a:r>
              <a:rPr lang="en-US" dirty="0">
                <a:solidFill>
                  <a:schemeClr val="accent6"/>
                </a:solidFill>
              </a:rPr>
              <a:t>Results data returned</a:t>
            </a:r>
          </a:p>
        </p:txBody>
      </p:sp>
      <p:sp>
        <p:nvSpPr>
          <p:cNvPr id="71" name="TextBox 70">
            <a:extLst>
              <a:ext uri="{FF2B5EF4-FFF2-40B4-BE49-F238E27FC236}">
                <a16:creationId xmlns:a16="http://schemas.microsoft.com/office/drawing/2014/main" id="{C5FA448C-871C-F044-958E-9A162D9B57BD}"/>
              </a:ext>
            </a:extLst>
          </p:cNvPr>
          <p:cNvSpPr txBox="1"/>
          <p:nvPr/>
        </p:nvSpPr>
        <p:spPr>
          <a:xfrm>
            <a:off x="5813244" y="5717826"/>
            <a:ext cx="3260829" cy="369332"/>
          </a:xfrm>
          <a:prstGeom prst="rect">
            <a:avLst/>
          </a:prstGeom>
          <a:noFill/>
        </p:spPr>
        <p:txBody>
          <a:bodyPr wrap="none" rtlCol="0">
            <a:spAutoFit/>
          </a:bodyPr>
          <a:lstStyle/>
          <a:p>
            <a:r>
              <a:rPr lang="en-US" dirty="0">
                <a:solidFill>
                  <a:schemeClr val="accent6"/>
                </a:solidFill>
              </a:rPr>
              <a:t>Data processed into information</a:t>
            </a:r>
          </a:p>
        </p:txBody>
      </p:sp>
      <p:sp>
        <p:nvSpPr>
          <p:cNvPr id="72" name="TextBox 71">
            <a:extLst>
              <a:ext uri="{FF2B5EF4-FFF2-40B4-BE49-F238E27FC236}">
                <a16:creationId xmlns:a16="http://schemas.microsoft.com/office/drawing/2014/main" id="{FE34522C-078C-AD47-85FC-2023D03BF0C1}"/>
              </a:ext>
            </a:extLst>
          </p:cNvPr>
          <p:cNvSpPr txBox="1"/>
          <p:nvPr/>
        </p:nvSpPr>
        <p:spPr>
          <a:xfrm>
            <a:off x="3805464" y="5978105"/>
            <a:ext cx="2179058" cy="369332"/>
          </a:xfrm>
          <a:prstGeom prst="rect">
            <a:avLst/>
          </a:prstGeom>
          <a:noFill/>
        </p:spPr>
        <p:txBody>
          <a:bodyPr wrap="none" rtlCol="0">
            <a:spAutoFit/>
          </a:bodyPr>
          <a:lstStyle/>
          <a:p>
            <a:r>
              <a:rPr lang="en-US" dirty="0">
                <a:solidFill>
                  <a:schemeClr val="accent6"/>
                </a:solidFill>
              </a:rPr>
              <a:t>Information returned</a:t>
            </a:r>
          </a:p>
        </p:txBody>
      </p:sp>
      <p:sp>
        <p:nvSpPr>
          <p:cNvPr id="73" name="TextBox 72">
            <a:extLst>
              <a:ext uri="{FF2B5EF4-FFF2-40B4-BE49-F238E27FC236}">
                <a16:creationId xmlns:a16="http://schemas.microsoft.com/office/drawing/2014/main" id="{BE04B821-8416-AF4F-BD2C-782D681D87EE}"/>
              </a:ext>
            </a:extLst>
          </p:cNvPr>
          <p:cNvSpPr txBox="1"/>
          <p:nvPr/>
        </p:nvSpPr>
        <p:spPr>
          <a:xfrm>
            <a:off x="2042433" y="6169406"/>
            <a:ext cx="2147576" cy="369332"/>
          </a:xfrm>
          <a:prstGeom prst="rect">
            <a:avLst/>
          </a:prstGeom>
          <a:noFill/>
        </p:spPr>
        <p:txBody>
          <a:bodyPr wrap="none" rtlCol="0">
            <a:spAutoFit/>
          </a:bodyPr>
          <a:lstStyle/>
          <a:p>
            <a:r>
              <a:rPr lang="en-US" dirty="0">
                <a:solidFill>
                  <a:schemeClr val="accent6"/>
                </a:solidFill>
              </a:rPr>
              <a:t>Information received</a:t>
            </a:r>
          </a:p>
        </p:txBody>
      </p:sp>
      <p:sp>
        <p:nvSpPr>
          <p:cNvPr id="74" name="TextBox 73">
            <a:extLst>
              <a:ext uri="{FF2B5EF4-FFF2-40B4-BE49-F238E27FC236}">
                <a16:creationId xmlns:a16="http://schemas.microsoft.com/office/drawing/2014/main" id="{2B16ED74-D147-0A4F-BDA3-CF400A4DE6E1}"/>
              </a:ext>
            </a:extLst>
          </p:cNvPr>
          <p:cNvSpPr txBox="1"/>
          <p:nvPr/>
        </p:nvSpPr>
        <p:spPr>
          <a:xfrm>
            <a:off x="440778" y="6415634"/>
            <a:ext cx="1789336" cy="369332"/>
          </a:xfrm>
          <a:prstGeom prst="rect">
            <a:avLst/>
          </a:prstGeom>
          <a:noFill/>
        </p:spPr>
        <p:txBody>
          <a:bodyPr wrap="none" rtlCol="0">
            <a:spAutoFit/>
          </a:bodyPr>
          <a:lstStyle/>
          <a:p>
            <a:r>
              <a:rPr lang="en-US" dirty="0">
                <a:solidFill>
                  <a:schemeClr val="accent6"/>
                </a:solidFill>
              </a:rPr>
              <a:t>Results displayed</a:t>
            </a:r>
          </a:p>
        </p:txBody>
      </p:sp>
      <p:cxnSp>
        <p:nvCxnSpPr>
          <p:cNvPr id="52" name="Straight Arrow Connector 51">
            <a:extLst>
              <a:ext uri="{FF2B5EF4-FFF2-40B4-BE49-F238E27FC236}">
                <a16:creationId xmlns:a16="http://schemas.microsoft.com/office/drawing/2014/main" id="{CAEB819A-E572-8D46-86AA-27A593CF4C45}"/>
              </a:ext>
            </a:extLst>
          </p:cNvPr>
          <p:cNvCxnSpPr/>
          <p:nvPr/>
        </p:nvCxnSpPr>
        <p:spPr>
          <a:xfrm>
            <a:off x="-30009" y="5242960"/>
            <a:ext cx="12212027" cy="0"/>
          </a:xfrm>
          <a:prstGeom prst="straightConnector1">
            <a:avLst/>
          </a:prstGeom>
          <a:ln w="127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8B3C91C-E8BD-B148-AF02-19977A6CF584}"/>
              </a:ext>
            </a:extLst>
          </p:cNvPr>
          <p:cNvCxnSpPr/>
          <p:nvPr/>
        </p:nvCxnSpPr>
        <p:spPr>
          <a:xfrm>
            <a:off x="-10014" y="2327700"/>
            <a:ext cx="12212027" cy="0"/>
          </a:xfrm>
          <a:prstGeom prst="straightConnector1">
            <a:avLst/>
          </a:prstGeom>
          <a:ln w="127000">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0C311A7B-9B22-E245-AB99-A2D21F5F3611}"/>
              </a:ext>
            </a:extLst>
          </p:cNvPr>
          <p:cNvSpPr/>
          <p:nvPr/>
        </p:nvSpPr>
        <p:spPr>
          <a:xfrm>
            <a:off x="4662774" y="1369089"/>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pic>
        <p:nvPicPr>
          <p:cNvPr id="55" name="Picture 54">
            <a:extLst>
              <a:ext uri="{FF2B5EF4-FFF2-40B4-BE49-F238E27FC236}">
                <a16:creationId xmlns:a16="http://schemas.microsoft.com/office/drawing/2014/main" id="{8358E177-709A-464F-BB80-53FF6863A48D}"/>
              </a:ext>
            </a:extLst>
          </p:cNvPr>
          <p:cNvPicPr>
            <a:picLocks noChangeAspect="1"/>
          </p:cNvPicPr>
          <p:nvPr/>
        </p:nvPicPr>
        <p:blipFill>
          <a:blip r:embed="rId2"/>
          <a:stretch>
            <a:fillRect/>
          </a:stretch>
        </p:blipFill>
        <p:spPr>
          <a:xfrm>
            <a:off x="9833849" y="2458562"/>
            <a:ext cx="1992137" cy="1516221"/>
          </a:xfrm>
          <a:prstGeom prst="rect">
            <a:avLst/>
          </a:prstGeom>
        </p:spPr>
      </p:pic>
    </p:spTree>
    <p:extLst>
      <p:ext uri="{BB962C8B-B14F-4D97-AF65-F5344CB8AC3E}">
        <p14:creationId xmlns:p14="http://schemas.microsoft.com/office/powerpoint/2010/main" val="2563563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20" name="Rectangle 119"/>
          <p:cNvSpPr/>
          <p:nvPr/>
        </p:nvSpPr>
        <p:spPr>
          <a:xfrm>
            <a:off x="11136715" y="1537559"/>
            <a:ext cx="1037658" cy="2846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06366" y="1822160"/>
            <a:ext cx="1017700" cy="451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85070" y="1384728"/>
            <a:ext cx="1142363" cy="296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7627" y="1040424"/>
            <a:ext cx="58445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244907" y="134303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593395" y="1020880"/>
            <a:ext cx="2532911" cy="6694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612698" y="1355604"/>
            <a:ext cx="1493299" cy="3251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4" name="Rectangle 83"/>
          <p:cNvSpPr/>
          <p:nvPr/>
        </p:nvSpPr>
        <p:spPr>
          <a:xfrm>
            <a:off x="7330931" y="1020879"/>
            <a:ext cx="1142363" cy="3736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9386" y="998292"/>
            <a:ext cx="1142363" cy="3962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108" name="Straight Arrow Connector 107"/>
          <p:cNvCxnSpPr>
            <a:cxnSpLocks/>
            <a:stCxn id="23" idx="2"/>
            <a:endCxn id="24" idx="0"/>
          </p:cNvCxnSpPr>
          <p:nvPr/>
        </p:nvCxnSpPr>
        <p:spPr>
          <a:xfrm flipV="1">
            <a:off x="5859851" y="1355604"/>
            <a:ext cx="499497" cy="33472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0423427" y="998292"/>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cxnSp>
        <p:nvCxnSpPr>
          <p:cNvPr id="142" name="Elbow Connector 141"/>
          <p:cNvCxnSpPr>
            <a:cxnSpLocks/>
            <a:stCxn id="85" idx="3"/>
            <a:endCxn id="115" idx="1"/>
          </p:cNvCxnSpPr>
          <p:nvPr/>
        </p:nvCxnSpPr>
        <p:spPr>
          <a:xfrm flipV="1">
            <a:off x="10301749" y="1116753"/>
            <a:ext cx="121678" cy="7967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cxnSpLocks/>
            <a:stCxn id="115" idx="2"/>
            <a:endCxn id="120" idx="0"/>
          </p:cNvCxnSpPr>
          <p:nvPr/>
        </p:nvCxnSpPr>
        <p:spPr>
          <a:xfrm rot="16200000" flipH="1">
            <a:off x="11222154" y="1104168"/>
            <a:ext cx="302345" cy="56443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cxnSpLocks/>
            <a:stCxn id="19" idx="2"/>
            <a:endCxn id="111" idx="2"/>
          </p:cNvCxnSpPr>
          <p:nvPr/>
        </p:nvCxnSpPr>
        <p:spPr>
          <a:xfrm rot="16200000" flipH="1">
            <a:off x="1243153" y="1207116"/>
            <a:ext cx="217344" cy="900219"/>
          </a:xfrm>
          <a:prstGeom prst="bentConnector3">
            <a:avLst>
              <a:gd name="adj1" fmla="val 20517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cxnSpLocks/>
            <a:stCxn id="19" idx="2"/>
            <a:endCxn id="18" idx="3"/>
          </p:cNvCxnSpPr>
          <p:nvPr/>
        </p:nvCxnSpPr>
        <p:spPr>
          <a:xfrm rot="5400000">
            <a:off x="692282" y="1458358"/>
            <a:ext cx="119238" cy="29963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cxnSpLocks/>
            <a:stCxn id="19" idx="2"/>
            <a:endCxn id="83" idx="1"/>
          </p:cNvCxnSpPr>
          <p:nvPr/>
        </p:nvCxnSpPr>
        <p:spPr>
          <a:xfrm rot="16200000" flipH="1">
            <a:off x="1004271" y="1445999"/>
            <a:ext cx="499540" cy="70465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cxnSp>
        <p:nvCxnSpPr>
          <p:cNvPr id="27" name="Straight Connector 26">
            <a:extLst>
              <a:ext uri="{FF2B5EF4-FFF2-40B4-BE49-F238E27FC236}">
                <a16:creationId xmlns:a16="http://schemas.microsoft.com/office/drawing/2014/main" id="{2D04273C-F2AA-B843-9B01-CE7F183F02BC}"/>
              </a:ext>
            </a:extLst>
          </p:cNvPr>
          <p:cNvCxnSpPr>
            <a:cxnSpLocks/>
            <a:stCxn id="18" idx="2"/>
          </p:cNvCxnSpPr>
          <p:nvPr/>
        </p:nvCxnSpPr>
        <p:spPr>
          <a:xfrm>
            <a:off x="309856" y="2295159"/>
            <a:ext cx="0" cy="458544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150619-7087-5449-8593-B68FA5E0F5E7}"/>
              </a:ext>
            </a:extLst>
          </p:cNvPr>
          <p:cNvCxnSpPr>
            <a:cxnSpLocks/>
            <a:stCxn id="19" idx="2"/>
          </p:cNvCxnSpPr>
          <p:nvPr/>
        </p:nvCxnSpPr>
        <p:spPr>
          <a:xfrm flipH="1">
            <a:off x="901715" y="1548554"/>
            <a:ext cx="1" cy="5440969"/>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824796-1DB0-8E49-AA91-EA9201C0FCBE}"/>
              </a:ext>
            </a:extLst>
          </p:cNvPr>
          <p:cNvCxnSpPr>
            <a:cxnSpLocks/>
            <a:stCxn id="83" idx="2"/>
          </p:cNvCxnSpPr>
          <p:nvPr/>
        </p:nvCxnSpPr>
        <p:spPr>
          <a:xfrm>
            <a:off x="2115216" y="2274027"/>
            <a:ext cx="0" cy="458397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856F12-8078-3E41-89D5-AEFE7817CBF7}"/>
              </a:ext>
            </a:extLst>
          </p:cNvPr>
          <p:cNvCxnSpPr>
            <a:cxnSpLocks/>
            <a:stCxn id="47" idx="2"/>
          </p:cNvCxnSpPr>
          <p:nvPr/>
        </p:nvCxnSpPr>
        <p:spPr>
          <a:xfrm>
            <a:off x="3856252" y="1680798"/>
            <a:ext cx="0" cy="519980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139DD4-5705-264A-A1F3-570D62F6B5E5}"/>
              </a:ext>
            </a:extLst>
          </p:cNvPr>
          <p:cNvCxnSpPr>
            <a:cxnSpLocks/>
          </p:cNvCxnSpPr>
          <p:nvPr/>
        </p:nvCxnSpPr>
        <p:spPr>
          <a:xfrm>
            <a:off x="5859851" y="1667793"/>
            <a:ext cx="0" cy="521281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D1F6CC-F5B2-C143-88E3-84FC06399163}"/>
              </a:ext>
            </a:extLst>
          </p:cNvPr>
          <p:cNvCxnSpPr>
            <a:cxnSpLocks/>
            <a:stCxn id="24" idx="2"/>
          </p:cNvCxnSpPr>
          <p:nvPr/>
        </p:nvCxnSpPr>
        <p:spPr>
          <a:xfrm flipH="1">
            <a:off x="6332150" y="1680798"/>
            <a:ext cx="27198" cy="517720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AEB488B-C09F-8146-A0E7-3C63C35808F1}"/>
              </a:ext>
            </a:extLst>
          </p:cNvPr>
          <p:cNvCxnSpPr>
            <a:cxnSpLocks/>
            <a:stCxn id="84" idx="2"/>
          </p:cNvCxnSpPr>
          <p:nvPr/>
        </p:nvCxnSpPr>
        <p:spPr>
          <a:xfrm>
            <a:off x="7902113" y="1394560"/>
            <a:ext cx="0" cy="548604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AA7E82-D886-0946-80FA-4977C2A22E51}"/>
              </a:ext>
            </a:extLst>
          </p:cNvPr>
          <p:cNvCxnSpPr>
            <a:cxnSpLocks/>
            <a:stCxn id="85" idx="2"/>
          </p:cNvCxnSpPr>
          <p:nvPr/>
        </p:nvCxnSpPr>
        <p:spPr>
          <a:xfrm>
            <a:off x="9730568" y="1394560"/>
            <a:ext cx="0" cy="548604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C1AB6EA-35EE-8344-8845-5FCCDAD296AE}"/>
              </a:ext>
            </a:extLst>
          </p:cNvPr>
          <p:cNvCxnSpPr>
            <a:cxnSpLocks/>
            <a:stCxn id="115" idx="2"/>
          </p:cNvCxnSpPr>
          <p:nvPr/>
        </p:nvCxnSpPr>
        <p:spPr>
          <a:xfrm>
            <a:off x="11091109" y="1235214"/>
            <a:ext cx="0" cy="561703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9CF4D58-A314-AF47-93B1-34AC3A8424DC}"/>
              </a:ext>
            </a:extLst>
          </p:cNvPr>
          <p:cNvCxnSpPr>
            <a:cxnSpLocks/>
            <a:stCxn id="120" idx="2"/>
          </p:cNvCxnSpPr>
          <p:nvPr/>
        </p:nvCxnSpPr>
        <p:spPr>
          <a:xfrm flipH="1">
            <a:off x="11650826" y="1822160"/>
            <a:ext cx="4718" cy="515835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905198-2C23-6748-90CE-C5A62462DB75}"/>
              </a:ext>
            </a:extLst>
          </p:cNvPr>
          <p:cNvSpPr txBox="1"/>
          <p:nvPr/>
        </p:nvSpPr>
        <p:spPr>
          <a:xfrm>
            <a:off x="2812117" y="256731"/>
            <a:ext cx="3514093" cy="119181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Going back to the basic diagram, a </a:t>
            </a: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workflow</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is the process of a tasks being completed to solve business logic. </a:t>
            </a:r>
          </a:p>
        </p:txBody>
      </p:sp>
      <p:cxnSp>
        <p:nvCxnSpPr>
          <p:cNvPr id="38" name="Straight Arrow Connector 37">
            <a:extLst>
              <a:ext uri="{FF2B5EF4-FFF2-40B4-BE49-F238E27FC236}">
                <a16:creationId xmlns:a16="http://schemas.microsoft.com/office/drawing/2014/main" id="{1E41B702-6417-9845-9F32-EE577F618618}"/>
              </a:ext>
            </a:extLst>
          </p:cNvPr>
          <p:cNvCxnSpPr/>
          <p:nvPr/>
        </p:nvCxnSpPr>
        <p:spPr>
          <a:xfrm>
            <a:off x="-10014" y="3016632"/>
            <a:ext cx="12212027" cy="0"/>
          </a:xfrm>
          <a:prstGeom prst="straightConnector1">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ACD1F6D-A363-4D4F-A0D9-6645593E8C71}"/>
              </a:ext>
            </a:extLst>
          </p:cNvPr>
          <p:cNvSpPr txBox="1"/>
          <p:nvPr/>
        </p:nvSpPr>
        <p:spPr>
          <a:xfrm>
            <a:off x="728818" y="2626331"/>
            <a:ext cx="2530693" cy="369332"/>
          </a:xfrm>
          <a:prstGeom prst="rect">
            <a:avLst/>
          </a:prstGeom>
          <a:noFill/>
        </p:spPr>
        <p:txBody>
          <a:bodyPr wrap="none" rtlCol="0">
            <a:spAutoFit/>
          </a:bodyPr>
          <a:lstStyle/>
          <a:p>
            <a:r>
              <a:rPr lang="en-US" dirty="0"/>
              <a:t>Bring up Home Webpage</a:t>
            </a:r>
          </a:p>
        </p:txBody>
      </p:sp>
      <p:cxnSp>
        <p:nvCxnSpPr>
          <p:cNvPr id="41" name="Straight Arrow Connector 40">
            <a:extLst>
              <a:ext uri="{FF2B5EF4-FFF2-40B4-BE49-F238E27FC236}">
                <a16:creationId xmlns:a16="http://schemas.microsoft.com/office/drawing/2014/main" id="{E291AC28-6570-614E-BD00-00597FBE72D5}"/>
              </a:ext>
            </a:extLst>
          </p:cNvPr>
          <p:cNvCxnSpPr/>
          <p:nvPr/>
        </p:nvCxnSpPr>
        <p:spPr>
          <a:xfrm>
            <a:off x="30244" y="3759061"/>
            <a:ext cx="12212027" cy="0"/>
          </a:xfrm>
          <a:prstGeom prst="straightConnector1">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8491A29-5321-9F4A-9E6D-183BD3DA0AD4}"/>
              </a:ext>
            </a:extLst>
          </p:cNvPr>
          <p:cNvSpPr txBox="1"/>
          <p:nvPr/>
        </p:nvSpPr>
        <p:spPr>
          <a:xfrm>
            <a:off x="769076" y="3368760"/>
            <a:ext cx="1468672" cy="369332"/>
          </a:xfrm>
          <a:prstGeom prst="rect">
            <a:avLst/>
          </a:prstGeom>
          <a:noFill/>
        </p:spPr>
        <p:txBody>
          <a:bodyPr wrap="none" rtlCol="0">
            <a:spAutoFit/>
          </a:bodyPr>
          <a:lstStyle/>
          <a:p>
            <a:r>
              <a:rPr lang="en-US" dirty="0"/>
              <a:t>Click on Login</a:t>
            </a:r>
          </a:p>
        </p:txBody>
      </p:sp>
      <p:cxnSp>
        <p:nvCxnSpPr>
          <p:cNvPr id="44" name="Straight Arrow Connector 43">
            <a:extLst>
              <a:ext uri="{FF2B5EF4-FFF2-40B4-BE49-F238E27FC236}">
                <a16:creationId xmlns:a16="http://schemas.microsoft.com/office/drawing/2014/main" id="{149F7005-1C26-B545-AEC2-794312376AF0}"/>
              </a:ext>
            </a:extLst>
          </p:cNvPr>
          <p:cNvCxnSpPr/>
          <p:nvPr/>
        </p:nvCxnSpPr>
        <p:spPr>
          <a:xfrm>
            <a:off x="17627" y="4445862"/>
            <a:ext cx="12212027" cy="0"/>
          </a:xfrm>
          <a:prstGeom prst="straightConnector1">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36DC720-CA01-7044-86C2-9FB3FFAFB094}"/>
              </a:ext>
            </a:extLst>
          </p:cNvPr>
          <p:cNvSpPr txBox="1"/>
          <p:nvPr/>
        </p:nvSpPr>
        <p:spPr>
          <a:xfrm>
            <a:off x="756459" y="4055561"/>
            <a:ext cx="3186963" cy="369332"/>
          </a:xfrm>
          <a:prstGeom prst="rect">
            <a:avLst/>
          </a:prstGeom>
          <a:noFill/>
        </p:spPr>
        <p:txBody>
          <a:bodyPr wrap="none" rtlCol="0">
            <a:spAutoFit/>
          </a:bodyPr>
          <a:lstStyle/>
          <a:p>
            <a:r>
              <a:rPr lang="en-US" dirty="0"/>
              <a:t>Fill out Username and Password</a:t>
            </a:r>
          </a:p>
        </p:txBody>
      </p:sp>
      <p:cxnSp>
        <p:nvCxnSpPr>
          <p:cNvPr id="49" name="Straight Arrow Connector 48">
            <a:extLst>
              <a:ext uri="{FF2B5EF4-FFF2-40B4-BE49-F238E27FC236}">
                <a16:creationId xmlns:a16="http://schemas.microsoft.com/office/drawing/2014/main" id="{E50C61CE-1EFA-8F45-B65D-87BA7DF629B9}"/>
              </a:ext>
            </a:extLst>
          </p:cNvPr>
          <p:cNvCxnSpPr/>
          <p:nvPr/>
        </p:nvCxnSpPr>
        <p:spPr>
          <a:xfrm>
            <a:off x="-20027" y="5232647"/>
            <a:ext cx="12212027" cy="0"/>
          </a:xfrm>
          <a:prstGeom prst="straightConnector1">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C575B49-4A6B-9E47-9FDE-2A2F6C41E7A6}"/>
              </a:ext>
            </a:extLst>
          </p:cNvPr>
          <p:cNvSpPr txBox="1"/>
          <p:nvPr/>
        </p:nvSpPr>
        <p:spPr>
          <a:xfrm>
            <a:off x="718805" y="4842346"/>
            <a:ext cx="4026615" cy="369332"/>
          </a:xfrm>
          <a:prstGeom prst="rect">
            <a:avLst/>
          </a:prstGeom>
          <a:noFill/>
        </p:spPr>
        <p:txBody>
          <a:bodyPr wrap="none" rtlCol="0">
            <a:spAutoFit/>
          </a:bodyPr>
          <a:lstStyle/>
          <a:p>
            <a:r>
              <a:rPr lang="en-US" dirty="0"/>
              <a:t>Success Login, bring up Home Login Page</a:t>
            </a:r>
          </a:p>
        </p:txBody>
      </p:sp>
      <p:sp>
        <p:nvSpPr>
          <p:cNvPr id="52" name="Rectangle 51">
            <a:extLst>
              <a:ext uri="{FF2B5EF4-FFF2-40B4-BE49-F238E27FC236}">
                <a16:creationId xmlns:a16="http://schemas.microsoft.com/office/drawing/2014/main" id="{41C436DA-D857-E646-BF3E-65E25410DCEA}"/>
              </a:ext>
            </a:extLst>
          </p:cNvPr>
          <p:cNvSpPr/>
          <p:nvPr/>
        </p:nvSpPr>
        <p:spPr>
          <a:xfrm>
            <a:off x="4662774" y="1369089"/>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2" name="Left-Right Arrow Callout 1">
            <a:extLst>
              <a:ext uri="{FF2B5EF4-FFF2-40B4-BE49-F238E27FC236}">
                <a16:creationId xmlns:a16="http://schemas.microsoft.com/office/drawing/2014/main" id="{F87B7DA6-3172-8E41-B661-D8F2AFF86812}"/>
              </a:ext>
            </a:extLst>
          </p:cNvPr>
          <p:cNvSpPr/>
          <p:nvPr/>
        </p:nvSpPr>
        <p:spPr>
          <a:xfrm rot="5400000">
            <a:off x="6004623" y="3777611"/>
            <a:ext cx="2324627" cy="802669"/>
          </a:xfrm>
          <a:prstGeom prst="lef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a:t>
            </a:r>
          </a:p>
        </p:txBody>
      </p:sp>
      <p:sp>
        <p:nvSpPr>
          <p:cNvPr id="4" name="TextBox 3">
            <a:extLst>
              <a:ext uri="{FF2B5EF4-FFF2-40B4-BE49-F238E27FC236}">
                <a16:creationId xmlns:a16="http://schemas.microsoft.com/office/drawing/2014/main" id="{1F306FFB-5201-FA42-BEEF-6BDF874192FE}"/>
              </a:ext>
            </a:extLst>
          </p:cNvPr>
          <p:cNvSpPr txBox="1"/>
          <p:nvPr/>
        </p:nvSpPr>
        <p:spPr>
          <a:xfrm>
            <a:off x="4662774" y="5471886"/>
            <a:ext cx="3681777" cy="1200329"/>
          </a:xfrm>
          <a:prstGeom prst="rect">
            <a:avLst/>
          </a:prstGeom>
          <a:noFill/>
        </p:spPr>
        <p:txBody>
          <a:bodyPr wrap="none" rtlCol="0">
            <a:spAutoFit/>
          </a:bodyPr>
          <a:lstStyle/>
          <a:p>
            <a:r>
              <a:rPr lang="en-US" dirty="0"/>
              <a:t>Examples of Workflows:</a:t>
            </a:r>
          </a:p>
          <a:p>
            <a:pPr marL="285750" indent="-285750">
              <a:buFont typeface="Arial" panose="020B0604020202020204" pitchFamily="34" charset="0"/>
              <a:buChar char="•"/>
            </a:pPr>
            <a:r>
              <a:rPr lang="en-US" dirty="0"/>
              <a:t>Logging in</a:t>
            </a:r>
          </a:p>
          <a:p>
            <a:pPr marL="285750" indent="-285750">
              <a:buFont typeface="Arial" panose="020B0604020202020204" pitchFamily="34" charset="0"/>
              <a:buChar char="•"/>
            </a:pPr>
            <a:r>
              <a:rPr lang="en-US" dirty="0"/>
              <a:t>Sending email</a:t>
            </a:r>
          </a:p>
          <a:p>
            <a:pPr marL="285750" indent="-285750">
              <a:buFont typeface="Arial" panose="020B0604020202020204" pitchFamily="34" charset="0"/>
              <a:buChar char="•"/>
            </a:pPr>
            <a:r>
              <a:rPr lang="en-US" dirty="0"/>
              <a:t>Submitting homework assignment</a:t>
            </a:r>
          </a:p>
        </p:txBody>
      </p:sp>
      <p:sp>
        <p:nvSpPr>
          <p:cNvPr id="8" name="Oval 7">
            <a:extLst>
              <a:ext uri="{FF2B5EF4-FFF2-40B4-BE49-F238E27FC236}">
                <a16:creationId xmlns:a16="http://schemas.microsoft.com/office/drawing/2014/main" id="{B7493771-2680-CC4F-BE95-F633C8B59893}"/>
              </a:ext>
            </a:extLst>
          </p:cNvPr>
          <p:cNvSpPr/>
          <p:nvPr/>
        </p:nvSpPr>
        <p:spPr>
          <a:xfrm>
            <a:off x="274248" y="2605501"/>
            <a:ext cx="473898" cy="41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3" name="Oval 52">
            <a:extLst>
              <a:ext uri="{FF2B5EF4-FFF2-40B4-BE49-F238E27FC236}">
                <a16:creationId xmlns:a16="http://schemas.microsoft.com/office/drawing/2014/main" id="{D987B2FA-CFBC-F14A-AA08-85F4DC954195}"/>
              </a:ext>
            </a:extLst>
          </p:cNvPr>
          <p:cNvSpPr/>
          <p:nvPr/>
        </p:nvSpPr>
        <p:spPr>
          <a:xfrm>
            <a:off x="289498" y="3305880"/>
            <a:ext cx="473898" cy="41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55" name="Oval 54">
            <a:extLst>
              <a:ext uri="{FF2B5EF4-FFF2-40B4-BE49-F238E27FC236}">
                <a16:creationId xmlns:a16="http://schemas.microsoft.com/office/drawing/2014/main" id="{DD8952ED-BFA1-9F43-A925-DA2054B8BA5E}"/>
              </a:ext>
            </a:extLst>
          </p:cNvPr>
          <p:cNvSpPr/>
          <p:nvPr/>
        </p:nvSpPr>
        <p:spPr>
          <a:xfrm>
            <a:off x="272790" y="4013636"/>
            <a:ext cx="473898" cy="41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56" name="Oval 55">
            <a:extLst>
              <a:ext uri="{FF2B5EF4-FFF2-40B4-BE49-F238E27FC236}">
                <a16:creationId xmlns:a16="http://schemas.microsoft.com/office/drawing/2014/main" id="{9E5A5A1B-8197-9E40-944A-D50DB2725A53}"/>
              </a:ext>
            </a:extLst>
          </p:cNvPr>
          <p:cNvSpPr/>
          <p:nvPr/>
        </p:nvSpPr>
        <p:spPr>
          <a:xfrm>
            <a:off x="265911" y="4773253"/>
            <a:ext cx="473898" cy="41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EDF23056-3845-0B4A-B590-58E5F26E275D}"/>
              </a:ext>
            </a:extLst>
          </p:cNvPr>
          <p:cNvPicPr>
            <a:picLocks noChangeAspect="1"/>
          </p:cNvPicPr>
          <p:nvPr/>
        </p:nvPicPr>
        <p:blipFill>
          <a:blip r:embed="rId2"/>
          <a:stretch>
            <a:fillRect/>
          </a:stretch>
        </p:blipFill>
        <p:spPr>
          <a:xfrm>
            <a:off x="8336265" y="2214579"/>
            <a:ext cx="1152263" cy="1903893"/>
          </a:xfrm>
          <a:prstGeom prst="rect">
            <a:avLst/>
          </a:prstGeom>
        </p:spPr>
      </p:pic>
      <p:pic>
        <p:nvPicPr>
          <p:cNvPr id="10" name="Picture 9">
            <a:extLst>
              <a:ext uri="{FF2B5EF4-FFF2-40B4-BE49-F238E27FC236}">
                <a16:creationId xmlns:a16="http://schemas.microsoft.com/office/drawing/2014/main" id="{C15E20AC-6E62-C648-8B33-8612743D5A9C}"/>
              </a:ext>
            </a:extLst>
          </p:cNvPr>
          <p:cNvPicPr>
            <a:picLocks noChangeAspect="1"/>
          </p:cNvPicPr>
          <p:nvPr/>
        </p:nvPicPr>
        <p:blipFill>
          <a:blip r:embed="rId3"/>
          <a:stretch>
            <a:fillRect/>
          </a:stretch>
        </p:blipFill>
        <p:spPr>
          <a:xfrm>
            <a:off x="9552704" y="2214580"/>
            <a:ext cx="1317784" cy="1903892"/>
          </a:xfrm>
          <a:prstGeom prst="rect">
            <a:avLst/>
          </a:prstGeom>
        </p:spPr>
      </p:pic>
    </p:spTree>
    <p:extLst>
      <p:ext uri="{BB962C8B-B14F-4D97-AF65-F5344CB8AC3E}">
        <p14:creationId xmlns:p14="http://schemas.microsoft.com/office/powerpoint/2010/main" val="1414928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BD91-21DF-A44C-98FB-D6998463CE47}"/>
              </a:ext>
            </a:extLst>
          </p:cNvPr>
          <p:cNvSpPr>
            <a:spLocks noGrp="1"/>
          </p:cNvSpPr>
          <p:nvPr>
            <p:ph type="title"/>
          </p:nvPr>
        </p:nvSpPr>
        <p:spPr>
          <a:xfrm>
            <a:off x="1136428" y="627564"/>
            <a:ext cx="7474172" cy="1325563"/>
          </a:xfrm>
        </p:spPr>
        <p:txBody>
          <a:bodyPr>
            <a:normAutofit/>
          </a:bodyPr>
          <a:lstStyle/>
          <a:p>
            <a:r>
              <a:rPr lang="en-US" dirty="0"/>
              <a:t>Business Logic - </a:t>
            </a:r>
          </a:p>
        </p:txBody>
      </p:sp>
      <p:sp>
        <p:nvSpPr>
          <p:cNvPr id="3" name="Content Placeholder 2">
            <a:extLst>
              <a:ext uri="{FF2B5EF4-FFF2-40B4-BE49-F238E27FC236}">
                <a16:creationId xmlns:a16="http://schemas.microsoft.com/office/drawing/2014/main" id="{1DA76233-A719-A04A-BF26-A194442C1BD3}"/>
              </a:ext>
            </a:extLst>
          </p:cNvPr>
          <p:cNvSpPr>
            <a:spLocks noGrp="1"/>
          </p:cNvSpPr>
          <p:nvPr>
            <p:ph idx="1"/>
          </p:nvPr>
        </p:nvSpPr>
        <p:spPr>
          <a:xfrm>
            <a:off x="1136429" y="2278173"/>
            <a:ext cx="6467867" cy="3450613"/>
          </a:xfrm>
        </p:spPr>
        <p:txBody>
          <a:bodyPr anchor="ctr">
            <a:normAutofit/>
          </a:bodyPr>
          <a:lstStyle/>
          <a:p>
            <a:r>
              <a:rPr lang="en-US" sz="2400" dirty="0"/>
              <a:t>Solves interoperability between systems</a:t>
            </a:r>
          </a:p>
          <a:p>
            <a:r>
              <a:rPr lang="en-US" sz="2400" dirty="0"/>
              <a:t>Solves more than end-to-end testing</a:t>
            </a:r>
          </a:p>
          <a:p>
            <a:r>
              <a:rPr lang="en-US" sz="2400" dirty="0"/>
              <a:t>Set of rules and strategies</a:t>
            </a:r>
          </a:p>
          <a:p>
            <a:r>
              <a:rPr lang="en-US" sz="2400" dirty="0"/>
              <a:t>Set of workflows </a:t>
            </a:r>
          </a:p>
          <a:p>
            <a:endParaRPr lang="en-US" sz="2400" dirty="0"/>
          </a:p>
        </p:txBody>
      </p:sp>
      <p:sp>
        <p:nvSpPr>
          <p:cNvPr id="71" name="Rectangle 7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50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67D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reate Custom Business Logic | Developer Portal : ThingWorx">
            <a:extLst>
              <a:ext uri="{FF2B5EF4-FFF2-40B4-BE49-F238E27FC236}">
                <a16:creationId xmlns:a16="http://schemas.microsoft.com/office/drawing/2014/main" id="{5D5EA184-F00C-7941-8F24-468C37B5F5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54442" y="2908131"/>
            <a:ext cx="1462088" cy="10417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7D1E179-B1E9-0445-8537-DE6FBD42A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6724" y="4499085"/>
            <a:ext cx="2598916" cy="2341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895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p:cNvSpPr/>
          <p:nvPr/>
        </p:nvSpPr>
        <p:spPr>
          <a:xfrm>
            <a:off x="1055285" y="1040424"/>
            <a:ext cx="1493299" cy="7254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120" name="Rectangle 119"/>
          <p:cNvSpPr/>
          <p:nvPr/>
        </p:nvSpPr>
        <p:spPr>
          <a:xfrm>
            <a:off x="11136715" y="1537559"/>
            <a:ext cx="1037658" cy="2846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3" name="Rectangle 82"/>
          <p:cNvSpPr/>
          <p:nvPr/>
        </p:nvSpPr>
        <p:spPr>
          <a:xfrm>
            <a:off x="1606366" y="1822160"/>
            <a:ext cx="1017700" cy="4518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47" name="Rectangle 46"/>
          <p:cNvSpPr/>
          <p:nvPr/>
        </p:nvSpPr>
        <p:spPr>
          <a:xfrm>
            <a:off x="3285070" y="1384728"/>
            <a:ext cx="1142363" cy="2960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cxnSp>
        <p:nvCxnSpPr>
          <p:cNvPr id="3" name="Straight Connector 2"/>
          <p:cNvCxnSpPr/>
          <p:nvPr/>
        </p:nvCxnSpPr>
        <p:spPr>
          <a:xfrm>
            <a:off x="266006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492836"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140976" y="22605"/>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97376"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337831"/>
            <a:ext cx="12192000" cy="646331"/>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Pattern (MVC)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View 					Control 					Model		</a:t>
            </a:r>
          </a:p>
        </p:txBody>
      </p:sp>
      <p:sp>
        <p:nvSpPr>
          <p:cNvPr id="17" name="TextBox 16"/>
          <p:cNvSpPr txBox="1"/>
          <p:nvPr/>
        </p:nvSpPr>
        <p:spPr>
          <a:xfrm>
            <a:off x="9982" y="-37779"/>
            <a:ext cx="12187952" cy="369332"/>
          </a:xfrm>
          <a:prstGeom prst="rect">
            <a:avLst/>
          </a:prstGeom>
          <a:gradFill flip="none" rotWithShape="1">
            <a:gsLst>
              <a:gs pos="0">
                <a:schemeClr val="bg1"/>
              </a:gs>
              <a:gs pos="74000">
                <a:schemeClr val="accent6">
                  <a:lumMod val="45000"/>
                  <a:lumOff val="55000"/>
                </a:schemeClr>
              </a:gs>
              <a:gs pos="83000">
                <a:schemeClr val="accent6">
                  <a:lumMod val="45000"/>
                  <a:lumOff val="55000"/>
                </a:schemeClr>
              </a:gs>
              <a:gs pos="100000">
                <a:schemeClr val="accent6">
                  <a:lumMod val="30000"/>
                  <a:lumOff val="70000"/>
                </a:schemeClr>
              </a:gs>
            </a:gsLst>
            <a:lin ang="0" scaled="1"/>
            <a:tileRect/>
          </a:gra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Skill: Full Stack	Front End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Middle		  Back End	Back End			</a:t>
            </a:r>
          </a:p>
        </p:txBody>
      </p:sp>
      <p:sp>
        <p:nvSpPr>
          <p:cNvPr id="18" name="Rectangle 17"/>
          <p:cNvSpPr/>
          <p:nvPr/>
        </p:nvSpPr>
        <p:spPr>
          <a:xfrm>
            <a:off x="17627" y="1040424"/>
            <a:ext cx="584458" cy="12547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9" name="Rectangle 18"/>
          <p:cNvSpPr/>
          <p:nvPr/>
        </p:nvSpPr>
        <p:spPr>
          <a:xfrm>
            <a:off x="244907" y="1343030"/>
            <a:ext cx="1313617" cy="2055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3" name="Rectangle 22"/>
          <p:cNvSpPr/>
          <p:nvPr/>
        </p:nvSpPr>
        <p:spPr>
          <a:xfrm>
            <a:off x="4593395" y="1020880"/>
            <a:ext cx="2532911" cy="6694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sp>
        <p:nvSpPr>
          <p:cNvPr id="24" name="Rectangle 23"/>
          <p:cNvSpPr/>
          <p:nvPr/>
        </p:nvSpPr>
        <p:spPr>
          <a:xfrm>
            <a:off x="5612698" y="1355604"/>
            <a:ext cx="1493299" cy="3251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Model</a:t>
            </a:r>
          </a:p>
        </p:txBody>
      </p:sp>
      <p:sp>
        <p:nvSpPr>
          <p:cNvPr id="84" name="Rectangle 83"/>
          <p:cNvSpPr/>
          <p:nvPr/>
        </p:nvSpPr>
        <p:spPr>
          <a:xfrm>
            <a:off x="7330931" y="1020879"/>
            <a:ext cx="1142363" cy="3736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85" name="Rectangle 84"/>
          <p:cNvSpPr/>
          <p:nvPr/>
        </p:nvSpPr>
        <p:spPr>
          <a:xfrm>
            <a:off x="9159386" y="998292"/>
            <a:ext cx="1142363" cy="3962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View</a:t>
            </a:r>
          </a:p>
        </p:txBody>
      </p:sp>
      <p:sp>
        <p:nvSpPr>
          <p:cNvPr id="115" name="Rectangle 114"/>
          <p:cNvSpPr/>
          <p:nvPr/>
        </p:nvSpPr>
        <p:spPr>
          <a:xfrm>
            <a:off x="10423427" y="998292"/>
            <a:ext cx="1335363" cy="2369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Controller</a:t>
            </a:r>
          </a:p>
        </p:txBody>
      </p:sp>
      <p:cxnSp>
        <p:nvCxnSpPr>
          <p:cNvPr id="142" name="Elbow Connector 141"/>
          <p:cNvCxnSpPr>
            <a:cxnSpLocks/>
            <a:stCxn id="85" idx="3"/>
            <a:endCxn id="115" idx="1"/>
          </p:cNvCxnSpPr>
          <p:nvPr/>
        </p:nvCxnSpPr>
        <p:spPr>
          <a:xfrm flipV="1">
            <a:off x="10301749" y="1116753"/>
            <a:ext cx="121678" cy="79673"/>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Elbow Connector 142"/>
          <p:cNvCxnSpPr>
            <a:cxnSpLocks/>
            <a:stCxn id="115" idx="2"/>
            <a:endCxn id="120" idx="0"/>
          </p:cNvCxnSpPr>
          <p:nvPr/>
        </p:nvCxnSpPr>
        <p:spPr>
          <a:xfrm rot="16200000" flipH="1">
            <a:off x="11222154" y="1104168"/>
            <a:ext cx="302345" cy="564435"/>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p:cNvCxnSpPr>
            <a:cxnSpLocks/>
            <a:stCxn id="19" idx="2"/>
            <a:endCxn id="111" idx="2"/>
          </p:cNvCxnSpPr>
          <p:nvPr/>
        </p:nvCxnSpPr>
        <p:spPr>
          <a:xfrm rot="16200000" flipH="1">
            <a:off x="1243153" y="1207116"/>
            <a:ext cx="217344" cy="900219"/>
          </a:xfrm>
          <a:prstGeom prst="bentConnector3">
            <a:avLst>
              <a:gd name="adj1" fmla="val 205179"/>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p:cNvCxnSpPr>
            <a:cxnSpLocks/>
            <a:stCxn id="19" idx="2"/>
            <a:endCxn id="18" idx="3"/>
          </p:cNvCxnSpPr>
          <p:nvPr/>
        </p:nvCxnSpPr>
        <p:spPr>
          <a:xfrm rot="5400000">
            <a:off x="692282" y="1458358"/>
            <a:ext cx="119238" cy="29963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94"/>
          <p:cNvCxnSpPr>
            <a:cxnSpLocks/>
            <a:stCxn id="19" idx="2"/>
            <a:endCxn id="83" idx="1"/>
          </p:cNvCxnSpPr>
          <p:nvPr/>
        </p:nvCxnSpPr>
        <p:spPr>
          <a:xfrm rot="16200000" flipH="1">
            <a:off x="1004271" y="1445999"/>
            <a:ext cx="499540" cy="70465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10268866" y="6636806"/>
            <a:ext cx="1943161"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©2019 W. Clements – BYU-Idaho v190206</a:t>
            </a:r>
          </a:p>
        </p:txBody>
      </p:sp>
      <p:cxnSp>
        <p:nvCxnSpPr>
          <p:cNvPr id="27" name="Straight Connector 26">
            <a:extLst>
              <a:ext uri="{FF2B5EF4-FFF2-40B4-BE49-F238E27FC236}">
                <a16:creationId xmlns:a16="http://schemas.microsoft.com/office/drawing/2014/main" id="{2D04273C-F2AA-B843-9B01-CE7F183F02BC}"/>
              </a:ext>
            </a:extLst>
          </p:cNvPr>
          <p:cNvCxnSpPr>
            <a:cxnSpLocks/>
            <a:stCxn id="18" idx="2"/>
          </p:cNvCxnSpPr>
          <p:nvPr/>
        </p:nvCxnSpPr>
        <p:spPr>
          <a:xfrm>
            <a:off x="309856" y="2295159"/>
            <a:ext cx="0" cy="458544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2150619-7087-5449-8593-B68FA5E0F5E7}"/>
              </a:ext>
            </a:extLst>
          </p:cNvPr>
          <p:cNvCxnSpPr>
            <a:cxnSpLocks/>
            <a:stCxn id="19" idx="2"/>
          </p:cNvCxnSpPr>
          <p:nvPr/>
        </p:nvCxnSpPr>
        <p:spPr>
          <a:xfrm flipH="1">
            <a:off x="901715" y="1548554"/>
            <a:ext cx="1" cy="5440969"/>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3824796-1DB0-8E49-AA91-EA9201C0FCBE}"/>
              </a:ext>
            </a:extLst>
          </p:cNvPr>
          <p:cNvCxnSpPr>
            <a:cxnSpLocks/>
            <a:stCxn id="83" idx="2"/>
          </p:cNvCxnSpPr>
          <p:nvPr/>
        </p:nvCxnSpPr>
        <p:spPr>
          <a:xfrm>
            <a:off x="2115216" y="2274027"/>
            <a:ext cx="0" cy="4583973"/>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856F12-8078-3E41-89D5-AEFE7817CBF7}"/>
              </a:ext>
            </a:extLst>
          </p:cNvPr>
          <p:cNvCxnSpPr>
            <a:cxnSpLocks/>
            <a:stCxn id="47" idx="2"/>
          </p:cNvCxnSpPr>
          <p:nvPr/>
        </p:nvCxnSpPr>
        <p:spPr>
          <a:xfrm>
            <a:off x="3856252" y="1680798"/>
            <a:ext cx="0" cy="5199807"/>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139DD4-5705-264A-A1F3-570D62F6B5E5}"/>
              </a:ext>
            </a:extLst>
          </p:cNvPr>
          <p:cNvCxnSpPr>
            <a:cxnSpLocks/>
          </p:cNvCxnSpPr>
          <p:nvPr/>
        </p:nvCxnSpPr>
        <p:spPr>
          <a:xfrm>
            <a:off x="5859851" y="1667793"/>
            <a:ext cx="0" cy="521281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D1F6CC-F5B2-C143-88E3-84FC06399163}"/>
              </a:ext>
            </a:extLst>
          </p:cNvPr>
          <p:cNvCxnSpPr>
            <a:cxnSpLocks/>
            <a:stCxn id="24" idx="2"/>
          </p:cNvCxnSpPr>
          <p:nvPr/>
        </p:nvCxnSpPr>
        <p:spPr>
          <a:xfrm flipH="1">
            <a:off x="6332150" y="1680798"/>
            <a:ext cx="27198" cy="5177202"/>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AEB488B-C09F-8146-A0E7-3C63C35808F1}"/>
              </a:ext>
            </a:extLst>
          </p:cNvPr>
          <p:cNvCxnSpPr>
            <a:cxnSpLocks/>
            <a:stCxn id="84" idx="2"/>
          </p:cNvCxnSpPr>
          <p:nvPr/>
        </p:nvCxnSpPr>
        <p:spPr>
          <a:xfrm>
            <a:off x="7902113" y="1394560"/>
            <a:ext cx="0" cy="548604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AA7E82-D886-0946-80FA-4977C2A22E51}"/>
              </a:ext>
            </a:extLst>
          </p:cNvPr>
          <p:cNvCxnSpPr>
            <a:cxnSpLocks/>
            <a:stCxn id="85" idx="2"/>
          </p:cNvCxnSpPr>
          <p:nvPr/>
        </p:nvCxnSpPr>
        <p:spPr>
          <a:xfrm>
            <a:off x="9730568" y="1394560"/>
            <a:ext cx="0" cy="5486045"/>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C1AB6EA-35EE-8344-8845-5FCCDAD296AE}"/>
              </a:ext>
            </a:extLst>
          </p:cNvPr>
          <p:cNvCxnSpPr>
            <a:cxnSpLocks/>
            <a:stCxn id="115" idx="2"/>
          </p:cNvCxnSpPr>
          <p:nvPr/>
        </p:nvCxnSpPr>
        <p:spPr>
          <a:xfrm>
            <a:off x="11091109" y="1235214"/>
            <a:ext cx="0" cy="561703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9CF4D58-A314-AF47-93B1-34AC3A8424DC}"/>
              </a:ext>
            </a:extLst>
          </p:cNvPr>
          <p:cNvCxnSpPr>
            <a:cxnSpLocks/>
            <a:stCxn id="120" idx="2"/>
          </p:cNvCxnSpPr>
          <p:nvPr/>
        </p:nvCxnSpPr>
        <p:spPr>
          <a:xfrm flipH="1">
            <a:off x="11650826" y="1822160"/>
            <a:ext cx="4718" cy="5158356"/>
          </a:xfrm>
          <a:prstGeom prst="line">
            <a:avLst/>
          </a:prstGeom>
          <a:ln w="63500">
            <a:prstDash val="sys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905198-2C23-6748-90CE-C5A62462DB75}"/>
              </a:ext>
            </a:extLst>
          </p:cNvPr>
          <p:cNvSpPr txBox="1"/>
          <p:nvPr/>
        </p:nvSpPr>
        <p:spPr>
          <a:xfrm>
            <a:off x="2812117" y="256731"/>
            <a:ext cx="3514093" cy="646986"/>
          </a:xfrm>
          <a:prstGeom prst="wedgeRoundRectCallou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Business logic is programming workflows. </a:t>
            </a:r>
          </a:p>
        </p:txBody>
      </p:sp>
      <p:cxnSp>
        <p:nvCxnSpPr>
          <p:cNvPr id="38" name="Straight Arrow Connector 37">
            <a:extLst>
              <a:ext uri="{FF2B5EF4-FFF2-40B4-BE49-F238E27FC236}">
                <a16:creationId xmlns:a16="http://schemas.microsoft.com/office/drawing/2014/main" id="{1E41B702-6417-9845-9F32-EE577F618618}"/>
              </a:ext>
            </a:extLst>
          </p:cNvPr>
          <p:cNvCxnSpPr>
            <a:cxnSpLocks/>
          </p:cNvCxnSpPr>
          <p:nvPr/>
        </p:nvCxnSpPr>
        <p:spPr>
          <a:xfrm>
            <a:off x="-10014" y="3016632"/>
            <a:ext cx="5869865" cy="0"/>
          </a:xfrm>
          <a:prstGeom prst="straightConnector1">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91AC28-6570-614E-BD00-00597FBE72D5}"/>
              </a:ext>
            </a:extLst>
          </p:cNvPr>
          <p:cNvCxnSpPr>
            <a:cxnSpLocks/>
          </p:cNvCxnSpPr>
          <p:nvPr/>
        </p:nvCxnSpPr>
        <p:spPr>
          <a:xfrm>
            <a:off x="5859851" y="3759061"/>
            <a:ext cx="6382420" cy="0"/>
          </a:xfrm>
          <a:prstGeom prst="straightConnector1">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49F7005-1C26-B545-AEC2-794312376AF0}"/>
              </a:ext>
            </a:extLst>
          </p:cNvPr>
          <p:cNvCxnSpPr>
            <a:cxnSpLocks/>
          </p:cNvCxnSpPr>
          <p:nvPr/>
        </p:nvCxnSpPr>
        <p:spPr>
          <a:xfrm>
            <a:off x="5859851" y="4424892"/>
            <a:ext cx="6369803" cy="20970"/>
          </a:xfrm>
          <a:prstGeom prst="straightConnector1">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50C61CE-1EFA-8F45-B65D-87BA7DF629B9}"/>
              </a:ext>
            </a:extLst>
          </p:cNvPr>
          <p:cNvCxnSpPr>
            <a:cxnSpLocks/>
          </p:cNvCxnSpPr>
          <p:nvPr/>
        </p:nvCxnSpPr>
        <p:spPr>
          <a:xfrm>
            <a:off x="-20027" y="5232647"/>
            <a:ext cx="5879878" cy="0"/>
          </a:xfrm>
          <a:prstGeom prst="straightConnector1">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1C436DA-D857-E646-BF3E-65E25410DCEA}"/>
              </a:ext>
            </a:extLst>
          </p:cNvPr>
          <p:cNvSpPr/>
          <p:nvPr/>
        </p:nvSpPr>
        <p:spPr>
          <a:xfrm>
            <a:off x="4662774" y="1369089"/>
            <a:ext cx="918217" cy="239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Processes</a:t>
            </a:r>
          </a:p>
        </p:txBody>
      </p:sp>
      <p:sp>
        <p:nvSpPr>
          <p:cNvPr id="56" name="Oval 55">
            <a:extLst>
              <a:ext uri="{FF2B5EF4-FFF2-40B4-BE49-F238E27FC236}">
                <a16:creationId xmlns:a16="http://schemas.microsoft.com/office/drawing/2014/main" id="{9E5A5A1B-8197-9E40-944A-D50DB2725A53}"/>
              </a:ext>
            </a:extLst>
          </p:cNvPr>
          <p:cNvSpPr/>
          <p:nvPr/>
        </p:nvSpPr>
        <p:spPr>
          <a:xfrm>
            <a:off x="5479605" y="3258414"/>
            <a:ext cx="473898" cy="4112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a:t>
            </a:r>
          </a:p>
        </p:txBody>
      </p:sp>
    </p:spTree>
    <p:extLst>
      <p:ext uri="{BB962C8B-B14F-4D97-AF65-F5344CB8AC3E}">
        <p14:creationId xmlns:p14="http://schemas.microsoft.com/office/powerpoint/2010/main" val="26400284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75A96D-75AF-B947-AF3F-4C9E3236664B}"/>
              </a:ext>
            </a:extLst>
          </p:cNvPr>
          <p:cNvSpPr>
            <a:spLocks noGrp="1"/>
          </p:cNvSpPr>
          <p:nvPr>
            <p:ph idx="1"/>
          </p:nvPr>
        </p:nvSpPr>
        <p:spPr>
          <a:xfrm>
            <a:off x="838200" y="1825625"/>
            <a:ext cx="4272822" cy="4351338"/>
          </a:xfrm>
        </p:spPr>
        <p:txBody>
          <a:bodyPr/>
          <a:lstStyle/>
          <a:p>
            <a:r>
              <a:rPr lang="en-US" dirty="0"/>
              <a:t>MM-Path</a:t>
            </a:r>
          </a:p>
          <a:p>
            <a:pPr lvl="1"/>
            <a:r>
              <a:rPr lang="en-US" dirty="0"/>
              <a:t>Module-Message</a:t>
            </a:r>
          </a:p>
          <a:p>
            <a:pPr lvl="1"/>
            <a:r>
              <a:rPr lang="en-US" dirty="0"/>
              <a:t>OO: Method-Message</a:t>
            </a:r>
          </a:p>
          <a:p>
            <a:pPr lvl="1"/>
            <a:r>
              <a:rPr lang="en-US" dirty="0"/>
              <a:t>CRC Cards:  Class –Responsibility – Collaborators</a:t>
            </a:r>
          </a:p>
          <a:p>
            <a:r>
              <a:rPr lang="en-US" dirty="0"/>
              <a:t>Example</a:t>
            </a:r>
          </a:p>
          <a:p>
            <a:pPr lvl="1"/>
            <a:r>
              <a:rPr lang="en-US" dirty="0"/>
              <a:t>MVC</a:t>
            </a:r>
          </a:p>
          <a:p>
            <a:pPr lvl="1"/>
            <a:endParaRPr lang="en-US" dirty="0"/>
          </a:p>
        </p:txBody>
      </p:sp>
      <p:pic>
        <p:nvPicPr>
          <p:cNvPr id="4" name="Picture 3">
            <a:extLst>
              <a:ext uri="{FF2B5EF4-FFF2-40B4-BE49-F238E27FC236}">
                <a16:creationId xmlns:a16="http://schemas.microsoft.com/office/drawing/2014/main" id="{1904DD8D-300F-C945-AEFD-2E72FE6468E3}"/>
              </a:ext>
            </a:extLst>
          </p:cNvPr>
          <p:cNvPicPr>
            <a:picLocks noChangeAspect="1"/>
          </p:cNvPicPr>
          <p:nvPr/>
        </p:nvPicPr>
        <p:blipFill>
          <a:blip r:embed="rId2"/>
          <a:stretch>
            <a:fillRect/>
          </a:stretch>
        </p:blipFill>
        <p:spPr>
          <a:xfrm>
            <a:off x="5506278" y="461894"/>
            <a:ext cx="6604828" cy="5026952"/>
          </a:xfrm>
          <a:prstGeom prst="rect">
            <a:avLst/>
          </a:prstGeom>
        </p:spPr>
      </p:pic>
      <p:sp>
        <p:nvSpPr>
          <p:cNvPr id="5" name="Title 1">
            <a:extLst>
              <a:ext uri="{FF2B5EF4-FFF2-40B4-BE49-F238E27FC236}">
                <a16:creationId xmlns:a16="http://schemas.microsoft.com/office/drawing/2014/main" id="{898C9DDF-D823-8F4B-86EA-CD193721DD32}"/>
              </a:ext>
            </a:extLst>
          </p:cNvPr>
          <p:cNvSpPr>
            <a:spLocks noGrp="1"/>
          </p:cNvSpPr>
          <p:nvPr>
            <p:ph type="title"/>
          </p:nvPr>
        </p:nvSpPr>
        <p:spPr>
          <a:xfrm>
            <a:off x="838200" y="365125"/>
            <a:ext cx="4578626" cy="1325563"/>
          </a:xfrm>
        </p:spPr>
        <p:txBody>
          <a:bodyPr>
            <a:normAutofit fontScale="90000"/>
          </a:bodyPr>
          <a:lstStyle/>
          <a:p>
            <a:r>
              <a:rPr lang="en-US" dirty="0">
                <a:hlinkClick r:id="rId3"/>
              </a:rPr>
              <a:t>Software Testing, 4th Edition</a:t>
            </a:r>
            <a:r>
              <a:rPr lang="en-US" dirty="0"/>
              <a:t> by Paul C. Jorgensen</a:t>
            </a:r>
          </a:p>
        </p:txBody>
      </p:sp>
      <p:sp>
        <p:nvSpPr>
          <p:cNvPr id="6" name="TextBox 5">
            <a:extLst>
              <a:ext uri="{FF2B5EF4-FFF2-40B4-BE49-F238E27FC236}">
                <a16:creationId xmlns:a16="http://schemas.microsoft.com/office/drawing/2014/main" id="{912C5B98-8D9A-C944-A903-8C89597314E6}"/>
              </a:ext>
            </a:extLst>
          </p:cNvPr>
          <p:cNvSpPr txBox="1"/>
          <p:nvPr/>
        </p:nvSpPr>
        <p:spPr>
          <a:xfrm>
            <a:off x="6251713" y="5834270"/>
            <a:ext cx="1104661" cy="646331"/>
          </a:xfrm>
          <a:prstGeom prst="rect">
            <a:avLst/>
          </a:prstGeom>
          <a:noFill/>
        </p:spPr>
        <p:txBody>
          <a:bodyPr wrap="none" rtlCol="0">
            <a:spAutoFit/>
          </a:bodyPr>
          <a:lstStyle/>
          <a:p>
            <a:r>
              <a:rPr lang="en-US" dirty="0"/>
              <a:t>View</a:t>
            </a:r>
          </a:p>
          <a:p>
            <a:r>
              <a:rPr lang="en-US" dirty="0"/>
              <a:t>Front-End</a:t>
            </a:r>
          </a:p>
        </p:txBody>
      </p:sp>
      <p:sp>
        <p:nvSpPr>
          <p:cNvPr id="7" name="TextBox 6">
            <a:extLst>
              <a:ext uri="{FF2B5EF4-FFF2-40B4-BE49-F238E27FC236}">
                <a16:creationId xmlns:a16="http://schemas.microsoft.com/office/drawing/2014/main" id="{173591E5-D50A-7346-85E3-B72AA0ADFF1F}"/>
              </a:ext>
            </a:extLst>
          </p:cNvPr>
          <p:cNvSpPr txBox="1"/>
          <p:nvPr/>
        </p:nvSpPr>
        <p:spPr>
          <a:xfrm>
            <a:off x="7904922" y="5807631"/>
            <a:ext cx="877741" cy="646331"/>
          </a:xfrm>
          <a:prstGeom prst="rect">
            <a:avLst/>
          </a:prstGeom>
          <a:noFill/>
        </p:spPr>
        <p:txBody>
          <a:bodyPr wrap="none" rtlCol="0">
            <a:spAutoFit/>
          </a:bodyPr>
          <a:lstStyle/>
          <a:p>
            <a:r>
              <a:rPr lang="en-US" dirty="0"/>
              <a:t>Control</a:t>
            </a:r>
          </a:p>
          <a:p>
            <a:r>
              <a:rPr lang="en-US" dirty="0"/>
              <a:t>Middle</a:t>
            </a:r>
          </a:p>
        </p:txBody>
      </p:sp>
      <p:sp>
        <p:nvSpPr>
          <p:cNvPr id="8" name="TextBox 7">
            <a:extLst>
              <a:ext uri="{FF2B5EF4-FFF2-40B4-BE49-F238E27FC236}">
                <a16:creationId xmlns:a16="http://schemas.microsoft.com/office/drawing/2014/main" id="{762FE9F1-1597-FA46-A416-BB5396F859E4}"/>
              </a:ext>
            </a:extLst>
          </p:cNvPr>
          <p:cNvSpPr txBox="1"/>
          <p:nvPr/>
        </p:nvSpPr>
        <p:spPr>
          <a:xfrm>
            <a:off x="9528313" y="5834270"/>
            <a:ext cx="978153" cy="646331"/>
          </a:xfrm>
          <a:prstGeom prst="rect">
            <a:avLst/>
          </a:prstGeom>
          <a:noFill/>
        </p:spPr>
        <p:txBody>
          <a:bodyPr wrap="none" rtlCol="0">
            <a:spAutoFit/>
          </a:bodyPr>
          <a:lstStyle/>
          <a:p>
            <a:r>
              <a:rPr lang="en-US" dirty="0"/>
              <a:t>Model</a:t>
            </a:r>
          </a:p>
          <a:p>
            <a:r>
              <a:rPr lang="en-US" dirty="0" err="1"/>
              <a:t>BackEnd</a:t>
            </a:r>
            <a:endParaRPr lang="en-US" dirty="0"/>
          </a:p>
        </p:txBody>
      </p:sp>
      <p:pic>
        <p:nvPicPr>
          <p:cNvPr id="1026" name="Picture 2" descr="Class, Responsibilities, Collaborators (CRC) Cards | SpringerLink">
            <a:extLst>
              <a:ext uri="{FF2B5EF4-FFF2-40B4-BE49-F238E27FC236}">
                <a16:creationId xmlns:a16="http://schemas.microsoft.com/office/drawing/2014/main" id="{4703FF74-C403-DC4D-9F56-583EA4D305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6651" y="4903753"/>
            <a:ext cx="2979806" cy="186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82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EBDF2-749A-9B45-B09C-C2EF1FF8C75B}"/>
              </a:ext>
            </a:extLst>
          </p:cNvPr>
          <p:cNvSpPr>
            <a:spLocks noGrp="1"/>
          </p:cNvSpPr>
          <p:nvPr>
            <p:ph type="title"/>
          </p:nvPr>
        </p:nvSpPr>
        <p:spPr/>
        <p:txBody>
          <a:bodyPr/>
          <a:lstStyle/>
          <a:p>
            <a:r>
              <a:rPr lang="en-US" dirty="0"/>
              <a:t>Redo an Assignment</a:t>
            </a:r>
          </a:p>
        </p:txBody>
      </p:sp>
      <p:sp>
        <p:nvSpPr>
          <p:cNvPr id="3" name="Content Placeholder 2">
            <a:extLst>
              <a:ext uri="{FF2B5EF4-FFF2-40B4-BE49-F238E27FC236}">
                <a16:creationId xmlns:a16="http://schemas.microsoft.com/office/drawing/2014/main" id="{C4BD0B9E-9E6A-1949-9F16-4635B640A1FD}"/>
              </a:ext>
            </a:extLst>
          </p:cNvPr>
          <p:cNvSpPr>
            <a:spLocks noGrp="1"/>
          </p:cNvSpPr>
          <p:nvPr>
            <p:ph idx="1"/>
          </p:nvPr>
        </p:nvSpPr>
        <p:spPr/>
        <p:txBody>
          <a:bodyPr/>
          <a:lstStyle/>
          <a:p>
            <a:r>
              <a:rPr lang="en-US" b="1" dirty="0"/>
              <a:t>Select a Redo</a:t>
            </a:r>
          </a:p>
          <a:p>
            <a:r>
              <a:rPr lang="en-US" dirty="0"/>
              <a:t>You and your partner(s) will have the opportunity to redo any of the previous ten labs. Select a lab and notify your instructor which lab it will be.</a:t>
            </a:r>
          </a:p>
          <a:p>
            <a:endParaRPr lang="en-US" dirty="0"/>
          </a:p>
        </p:txBody>
      </p:sp>
    </p:spTree>
    <p:extLst>
      <p:ext uri="{BB962C8B-B14F-4D97-AF65-F5344CB8AC3E}">
        <p14:creationId xmlns:p14="http://schemas.microsoft.com/office/powerpoint/2010/main" val="610291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12C8C-DF30-054A-88B2-3C381C9D15CC}"/>
              </a:ext>
            </a:extLst>
          </p:cNvPr>
          <p:cNvSpPr>
            <a:spLocks noGrp="1"/>
          </p:cNvSpPr>
          <p:nvPr>
            <p:ph type="title"/>
          </p:nvPr>
        </p:nvSpPr>
        <p:spPr/>
        <p:txBody>
          <a:bodyPr>
            <a:normAutofit/>
          </a:bodyPr>
          <a:lstStyle/>
          <a:p>
            <a:r>
              <a:rPr lang="en-US" sz="3200" dirty="0">
                <a:hlinkClick r:id="rId2"/>
              </a:rPr>
              <a:t>Software Testing, 4th Edition</a:t>
            </a:r>
            <a:r>
              <a:rPr lang="en-US" sz="3200" dirty="0"/>
              <a:t> by Paul C. Jorgensen </a:t>
            </a:r>
            <a:br>
              <a:rPr lang="en-US" dirty="0"/>
            </a:br>
            <a:r>
              <a:rPr lang="en-US" b="1" i="1" dirty="0"/>
              <a:t>Chapter 13: </a:t>
            </a:r>
            <a:r>
              <a:rPr lang="en-US" b="1" dirty="0"/>
              <a:t>Integration Testing</a:t>
            </a:r>
            <a:endParaRPr lang="en-US" dirty="0"/>
          </a:p>
        </p:txBody>
      </p:sp>
      <p:sp>
        <p:nvSpPr>
          <p:cNvPr id="3" name="Content Placeholder 2">
            <a:extLst>
              <a:ext uri="{FF2B5EF4-FFF2-40B4-BE49-F238E27FC236}">
                <a16:creationId xmlns:a16="http://schemas.microsoft.com/office/drawing/2014/main" id="{1EB032C5-68FD-964F-9EC5-79DBC4257D32}"/>
              </a:ext>
            </a:extLst>
          </p:cNvPr>
          <p:cNvSpPr>
            <a:spLocks noGrp="1"/>
          </p:cNvSpPr>
          <p:nvPr>
            <p:ph idx="1"/>
          </p:nvPr>
        </p:nvSpPr>
        <p:spPr/>
        <p:txBody>
          <a:bodyPr>
            <a:normAutofit fontScale="77500" lnSpcReduction="20000"/>
          </a:bodyPr>
          <a:lstStyle/>
          <a:p>
            <a:r>
              <a:rPr lang="en-US" b="1" dirty="0"/>
              <a:t>13.1 Decomposition-Based Integration</a:t>
            </a:r>
          </a:p>
          <a:p>
            <a:pPr lvl="1"/>
            <a:r>
              <a:rPr lang="en-US" b="1" i="1" dirty="0"/>
              <a:t>13.1.1 Top–Down Integration</a:t>
            </a:r>
            <a:endParaRPr lang="en-US" b="1" dirty="0"/>
          </a:p>
          <a:p>
            <a:pPr lvl="1"/>
            <a:r>
              <a:rPr lang="en-US" b="1" i="1" dirty="0"/>
              <a:t>13.1.2 Bottom–Up Integration</a:t>
            </a:r>
          </a:p>
          <a:p>
            <a:pPr lvl="1"/>
            <a:r>
              <a:rPr lang="en-US" b="1" i="1" dirty="0"/>
              <a:t>13.1.3 Sandwich Integration</a:t>
            </a:r>
            <a:endParaRPr lang="en-US" b="1" dirty="0"/>
          </a:p>
          <a:p>
            <a:r>
              <a:rPr lang="en-US" b="1" dirty="0"/>
              <a:t>13.2 Call Graph–Based Integration</a:t>
            </a:r>
          </a:p>
          <a:p>
            <a:pPr lvl="1"/>
            <a:r>
              <a:rPr lang="en-US" b="1" i="1" dirty="0"/>
              <a:t>13.2.1 Pairwise Integration</a:t>
            </a:r>
          </a:p>
          <a:p>
            <a:r>
              <a:rPr lang="en-US" b="1" dirty="0"/>
              <a:t>13.3 Path-Based Integration</a:t>
            </a:r>
          </a:p>
          <a:p>
            <a:pPr lvl="1"/>
            <a:r>
              <a:rPr lang="en-US" b="1" i="1" dirty="0"/>
              <a:t>13.3.1 New and Extended Concepts</a:t>
            </a:r>
            <a:endParaRPr lang="en-US" b="1" dirty="0"/>
          </a:p>
          <a:p>
            <a:pPr lvl="1"/>
            <a:r>
              <a:rPr lang="en-US" b="1" i="1" dirty="0"/>
              <a:t>13.3.2 MM-Path Complexity (Method-Message)</a:t>
            </a:r>
          </a:p>
          <a:p>
            <a:r>
              <a:rPr lang="en-US" b="1" dirty="0"/>
              <a:t>13.4 Example: </a:t>
            </a:r>
            <a:r>
              <a:rPr lang="en-US" b="1" dirty="0" err="1"/>
              <a:t>integrationNextDate</a:t>
            </a:r>
            <a:endParaRPr lang="en-US" b="1" dirty="0"/>
          </a:p>
          <a:p>
            <a:pPr lvl="1"/>
            <a:r>
              <a:rPr lang="en-US" b="1" i="1" dirty="0"/>
              <a:t>13.4.1 Decomposition-Based Integration</a:t>
            </a:r>
            <a:endParaRPr lang="en-US" b="1" dirty="0"/>
          </a:p>
          <a:p>
            <a:pPr lvl="1"/>
            <a:r>
              <a:rPr lang="en-US" b="1" i="1" dirty="0"/>
              <a:t>13.4.2 Call Graph–Based Integration</a:t>
            </a:r>
            <a:endParaRPr lang="en-US" b="1" dirty="0"/>
          </a:p>
          <a:p>
            <a:pPr lvl="1"/>
            <a:r>
              <a:rPr lang="en-US" b="1" i="1" dirty="0"/>
              <a:t>13.4.3 MM-Path-Based Integration</a:t>
            </a:r>
            <a:endParaRPr lang="en-US" b="1" dirty="0"/>
          </a:p>
          <a:p>
            <a:r>
              <a:rPr lang="en-US" b="1" dirty="0"/>
              <a:t>13.5 Conclusions and Recommendations</a:t>
            </a:r>
          </a:p>
          <a:p>
            <a:endParaRPr lang="en-US" b="1" dirty="0"/>
          </a:p>
          <a:p>
            <a:endParaRPr lang="en-US" b="1" dirty="0"/>
          </a:p>
          <a:p>
            <a:endParaRPr lang="en-US" b="1" dirty="0"/>
          </a:p>
          <a:p>
            <a:endParaRPr lang="en-US" b="1" dirty="0"/>
          </a:p>
          <a:p>
            <a:endParaRPr lang="en-US" dirty="0"/>
          </a:p>
        </p:txBody>
      </p:sp>
      <p:pic>
        <p:nvPicPr>
          <p:cNvPr id="6" name="Picture 5">
            <a:extLst>
              <a:ext uri="{FF2B5EF4-FFF2-40B4-BE49-F238E27FC236}">
                <a16:creationId xmlns:a16="http://schemas.microsoft.com/office/drawing/2014/main" id="{E1C00C78-E45D-BC44-A467-D6DB87F12CFB}"/>
              </a:ext>
            </a:extLst>
          </p:cNvPr>
          <p:cNvPicPr>
            <a:picLocks noChangeAspect="1"/>
          </p:cNvPicPr>
          <p:nvPr/>
        </p:nvPicPr>
        <p:blipFill>
          <a:blip r:embed="rId3"/>
          <a:stretch>
            <a:fillRect/>
          </a:stretch>
        </p:blipFill>
        <p:spPr>
          <a:xfrm>
            <a:off x="9253995" y="16570"/>
            <a:ext cx="2938005" cy="1495631"/>
          </a:xfrm>
          <a:prstGeom prst="rect">
            <a:avLst/>
          </a:prstGeom>
        </p:spPr>
      </p:pic>
      <p:pic>
        <p:nvPicPr>
          <p:cNvPr id="7" name="Picture 6">
            <a:extLst>
              <a:ext uri="{FF2B5EF4-FFF2-40B4-BE49-F238E27FC236}">
                <a16:creationId xmlns:a16="http://schemas.microsoft.com/office/drawing/2014/main" id="{F1CFC883-A2E8-0945-A05D-01980980BBC9}"/>
              </a:ext>
            </a:extLst>
          </p:cNvPr>
          <p:cNvPicPr>
            <a:picLocks noChangeAspect="1"/>
          </p:cNvPicPr>
          <p:nvPr/>
        </p:nvPicPr>
        <p:blipFill>
          <a:blip r:embed="rId4"/>
          <a:stretch>
            <a:fillRect/>
          </a:stretch>
        </p:blipFill>
        <p:spPr>
          <a:xfrm>
            <a:off x="9253995" y="1515430"/>
            <a:ext cx="2938006" cy="845242"/>
          </a:xfrm>
          <a:prstGeom prst="rect">
            <a:avLst/>
          </a:prstGeom>
        </p:spPr>
      </p:pic>
      <p:pic>
        <p:nvPicPr>
          <p:cNvPr id="8" name="Picture 7">
            <a:extLst>
              <a:ext uri="{FF2B5EF4-FFF2-40B4-BE49-F238E27FC236}">
                <a16:creationId xmlns:a16="http://schemas.microsoft.com/office/drawing/2014/main" id="{B54641FA-513A-5D4A-A82F-C2AA7C717A67}"/>
              </a:ext>
            </a:extLst>
          </p:cNvPr>
          <p:cNvPicPr>
            <a:picLocks noChangeAspect="1"/>
          </p:cNvPicPr>
          <p:nvPr/>
        </p:nvPicPr>
        <p:blipFill>
          <a:blip r:embed="rId5"/>
          <a:stretch>
            <a:fillRect/>
          </a:stretch>
        </p:blipFill>
        <p:spPr>
          <a:xfrm>
            <a:off x="9253993" y="2360672"/>
            <a:ext cx="2938007" cy="2281596"/>
          </a:xfrm>
          <a:prstGeom prst="rect">
            <a:avLst/>
          </a:prstGeom>
        </p:spPr>
      </p:pic>
      <p:pic>
        <p:nvPicPr>
          <p:cNvPr id="10" name="Picture 9">
            <a:extLst>
              <a:ext uri="{FF2B5EF4-FFF2-40B4-BE49-F238E27FC236}">
                <a16:creationId xmlns:a16="http://schemas.microsoft.com/office/drawing/2014/main" id="{A41C1665-C6AF-864E-93C3-D8DCFCB5781A}"/>
              </a:ext>
            </a:extLst>
          </p:cNvPr>
          <p:cNvPicPr>
            <a:picLocks noChangeAspect="1"/>
          </p:cNvPicPr>
          <p:nvPr/>
        </p:nvPicPr>
        <p:blipFill>
          <a:blip r:embed="rId6"/>
          <a:stretch>
            <a:fillRect/>
          </a:stretch>
        </p:blipFill>
        <p:spPr>
          <a:xfrm>
            <a:off x="5726440" y="1590033"/>
            <a:ext cx="2938008" cy="1929779"/>
          </a:xfrm>
          <a:prstGeom prst="rect">
            <a:avLst/>
          </a:prstGeom>
        </p:spPr>
      </p:pic>
      <p:graphicFrame>
        <p:nvGraphicFramePr>
          <p:cNvPr id="11" name="Table 10">
            <a:extLst>
              <a:ext uri="{FF2B5EF4-FFF2-40B4-BE49-F238E27FC236}">
                <a16:creationId xmlns:a16="http://schemas.microsoft.com/office/drawing/2014/main" id="{7D4FD851-824E-8743-9C6A-4F744EB14CEC}"/>
              </a:ext>
            </a:extLst>
          </p:cNvPr>
          <p:cNvGraphicFramePr>
            <a:graphicFrameLocks noGrp="1"/>
          </p:cNvGraphicFramePr>
          <p:nvPr>
            <p:extLst>
              <p:ext uri="{D42A27DB-BD31-4B8C-83A1-F6EECF244321}">
                <p14:modId xmlns:p14="http://schemas.microsoft.com/office/powerpoint/2010/main" val="1308471521"/>
              </p:ext>
            </p:extLst>
          </p:nvPr>
        </p:nvGraphicFramePr>
        <p:xfrm>
          <a:off x="5634208" y="4678952"/>
          <a:ext cx="6557792" cy="2127942"/>
        </p:xfrm>
        <a:graphic>
          <a:graphicData uri="http://schemas.openxmlformats.org/drawingml/2006/table">
            <a:tbl>
              <a:tblPr/>
              <a:tblGrid>
                <a:gridCol w="1671272">
                  <a:extLst>
                    <a:ext uri="{9D8B030D-6E8A-4147-A177-3AD203B41FA5}">
                      <a16:colId xmlns:a16="http://schemas.microsoft.com/office/drawing/2014/main" val="272399685"/>
                    </a:ext>
                  </a:extLst>
                </a:gridCol>
                <a:gridCol w="1628840">
                  <a:extLst>
                    <a:ext uri="{9D8B030D-6E8A-4147-A177-3AD203B41FA5}">
                      <a16:colId xmlns:a16="http://schemas.microsoft.com/office/drawing/2014/main" val="4242959241"/>
                    </a:ext>
                  </a:extLst>
                </a:gridCol>
                <a:gridCol w="1628840">
                  <a:extLst>
                    <a:ext uri="{9D8B030D-6E8A-4147-A177-3AD203B41FA5}">
                      <a16:colId xmlns:a16="http://schemas.microsoft.com/office/drawing/2014/main" val="3779930801"/>
                    </a:ext>
                  </a:extLst>
                </a:gridCol>
                <a:gridCol w="1628840">
                  <a:extLst>
                    <a:ext uri="{9D8B030D-6E8A-4147-A177-3AD203B41FA5}">
                      <a16:colId xmlns:a16="http://schemas.microsoft.com/office/drawing/2014/main" val="1835582994"/>
                    </a:ext>
                  </a:extLst>
                </a:gridCol>
              </a:tblGrid>
              <a:tr h="452106">
                <a:tc>
                  <a:txBody>
                    <a:bodyPr/>
                    <a:lstStyle/>
                    <a:p>
                      <a:pPr fontAlgn="b"/>
                      <a:r>
                        <a:rPr lang="en-US" sz="1400" b="1" i="1" dirty="0">
                          <a:effectLst/>
                        </a:rPr>
                        <a:t>Strategy Basis</a:t>
                      </a:r>
                      <a:endParaRPr lang="en-US" sz="1400" b="1" dirty="0">
                        <a:effectLst/>
                      </a:endParaRPr>
                    </a:p>
                  </a:txBody>
                  <a:tcPr anchor="b">
                    <a:lnL>
                      <a:noFill/>
                    </a:lnL>
                    <a:lnR>
                      <a:noFill/>
                    </a:lnR>
                    <a:lnT>
                      <a:noFill/>
                    </a:lnT>
                    <a:lnB>
                      <a:noFill/>
                    </a:lnB>
                  </a:tcPr>
                </a:tc>
                <a:tc>
                  <a:txBody>
                    <a:bodyPr/>
                    <a:lstStyle/>
                    <a:p>
                      <a:pPr fontAlgn="b"/>
                      <a:r>
                        <a:rPr lang="en-US" sz="1400" b="1" i="1" dirty="0">
                          <a:effectLst/>
                        </a:rPr>
                        <a:t>Ability to Test Interfaces</a:t>
                      </a:r>
                      <a:endParaRPr lang="en-US" sz="1400" b="1" dirty="0">
                        <a:effectLst/>
                      </a:endParaRPr>
                    </a:p>
                  </a:txBody>
                  <a:tcPr anchor="b">
                    <a:lnL>
                      <a:noFill/>
                    </a:lnL>
                    <a:lnR>
                      <a:noFill/>
                    </a:lnR>
                    <a:lnT>
                      <a:noFill/>
                    </a:lnT>
                    <a:lnB>
                      <a:noFill/>
                    </a:lnB>
                  </a:tcPr>
                </a:tc>
                <a:tc>
                  <a:txBody>
                    <a:bodyPr/>
                    <a:lstStyle/>
                    <a:p>
                      <a:pPr fontAlgn="b"/>
                      <a:r>
                        <a:rPr lang="en-US" sz="1400" b="1" i="1" dirty="0">
                          <a:effectLst/>
                        </a:rPr>
                        <a:t>Ability to Test Co-Functionality</a:t>
                      </a:r>
                      <a:endParaRPr lang="en-US" sz="1400" b="1" dirty="0">
                        <a:effectLst/>
                      </a:endParaRPr>
                    </a:p>
                  </a:txBody>
                  <a:tcPr anchor="b">
                    <a:lnL>
                      <a:noFill/>
                    </a:lnL>
                    <a:lnR>
                      <a:noFill/>
                    </a:lnR>
                    <a:lnT>
                      <a:noFill/>
                    </a:lnT>
                    <a:lnB>
                      <a:noFill/>
                    </a:lnB>
                  </a:tcPr>
                </a:tc>
                <a:tc>
                  <a:txBody>
                    <a:bodyPr/>
                    <a:lstStyle/>
                    <a:p>
                      <a:pPr fontAlgn="b"/>
                      <a:r>
                        <a:rPr lang="en-US" sz="1400" b="1" i="1" dirty="0">
                          <a:effectLst/>
                        </a:rPr>
                        <a:t>Fault Isolation Resolution</a:t>
                      </a:r>
                      <a:endParaRPr lang="en-US" sz="1400" b="1" dirty="0">
                        <a:effectLst/>
                      </a:endParaRPr>
                    </a:p>
                  </a:txBody>
                  <a:tcPr anchor="b">
                    <a:lnL>
                      <a:noFill/>
                    </a:lnL>
                    <a:lnR>
                      <a:noFill/>
                    </a:lnR>
                    <a:lnT>
                      <a:noFill/>
                    </a:lnT>
                    <a:lnB>
                      <a:noFill/>
                    </a:lnB>
                  </a:tcPr>
                </a:tc>
                <a:extLst>
                  <a:ext uri="{0D108BD9-81ED-4DB2-BD59-A6C34878D82A}">
                    <a16:rowId xmlns:a16="http://schemas.microsoft.com/office/drawing/2014/main" val="287094502"/>
                  </a:ext>
                </a:extLst>
              </a:tr>
              <a:tr h="452106">
                <a:tc>
                  <a:txBody>
                    <a:bodyPr/>
                    <a:lstStyle/>
                    <a:p>
                      <a:pPr fontAlgn="t"/>
                      <a:r>
                        <a:rPr lang="en-US" sz="1400">
                          <a:effectLst/>
                        </a:rPr>
                        <a:t>Functional decomposition</a:t>
                      </a:r>
                    </a:p>
                  </a:txBody>
                  <a:tcPr>
                    <a:lnL>
                      <a:noFill/>
                    </a:lnL>
                    <a:lnR>
                      <a:noFill/>
                    </a:lnR>
                    <a:lnT>
                      <a:noFill/>
                    </a:lnT>
                    <a:lnB>
                      <a:noFill/>
                    </a:lnB>
                  </a:tcPr>
                </a:tc>
                <a:tc>
                  <a:txBody>
                    <a:bodyPr/>
                    <a:lstStyle/>
                    <a:p>
                      <a:pPr fontAlgn="t"/>
                      <a:r>
                        <a:rPr lang="en-US" sz="1400">
                          <a:effectLst/>
                        </a:rPr>
                        <a:t>Acceptable but can be deceptive</a:t>
                      </a:r>
                    </a:p>
                  </a:txBody>
                  <a:tcPr>
                    <a:lnL>
                      <a:noFill/>
                    </a:lnL>
                    <a:lnR>
                      <a:noFill/>
                    </a:lnR>
                    <a:lnT>
                      <a:noFill/>
                    </a:lnT>
                    <a:lnB>
                      <a:noFill/>
                    </a:lnB>
                  </a:tcPr>
                </a:tc>
                <a:tc>
                  <a:txBody>
                    <a:bodyPr/>
                    <a:lstStyle/>
                    <a:p>
                      <a:pPr fontAlgn="t"/>
                      <a:r>
                        <a:rPr lang="en-US" sz="1400" dirty="0">
                          <a:effectLst/>
                        </a:rPr>
                        <a:t>Limited to pairs of units</a:t>
                      </a:r>
                    </a:p>
                  </a:txBody>
                  <a:tcPr>
                    <a:lnL>
                      <a:noFill/>
                    </a:lnL>
                    <a:lnR>
                      <a:noFill/>
                    </a:lnR>
                    <a:lnT>
                      <a:noFill/>
                    </a:lnT>
                    <a:lnB>
                      <a:noFill/>
                    </a:lnB>
                  </a:tcPr>
                </a:tc>
                <a:tc>
                  <a:txBody>
                    <a:bodyPr/>
                    <a:lstStyle/>
                    <a:p>
                      <a:pPr fontAlgn="t"/>
                      <a:r>
                        <a:rPr lang="en-US" sz="1400" dirty="0">
                          <a:effectLst/>
                        </a:rPr>
                        <a:t>Good, to faulty unit</a:t>
                      </a:r>
                    </a:p>
                  </a:txBody>
                  <a:tcPr>
                    <a:lnL>
                      <a:noFill/>
                    </a:lnL>
                    <a:lnR>
                      <a:noFill/>
                    </a:lnR>
                    <a:lnT>
                      <a:noFill/>
                    </a:lnT>
                    <a:lnB>
                      <a:noFill/>
                    </a:lnB>
                  </a:tcPr>
                </a:tc>
                <a:extLst>
                  <a:ext uri="{0D108BD9-81ED-4DB2-BD59-A6C34878D82A}">
                    <a16:rowId xmlns:a16="http://schemas.microsoft.com/office/drawing/2014/main" val="3147194335"/>
                  </a:ext>
                </a:extLst>
              </a:tr>
              <a:tr h="452106">
                <a:tc>
                  <a:txBody>
                    <a:bodyPr/>
                    <a:lstStyle/>
                    <a:p>
                      <a:pPr fontAlgn="t"/>
                      <a:r>
                        <a:rPr lang="en-US" sz="1400">
                          <a:effectLst/>
                        </a:rPr>
                        <a:t>Call graph</a:t>
                      </a:r>
                    </a:p>
                  </a:txBody>
                  <a:tcPr>
                    <a:lnL>
                      <a:noFill/>
                    </a:lnL>
                    <a:lnR>
                      <a:noFill/>
                    </a:lnR>
                    <a:lnT>
                      <a:noFill/>
                    </a:lnT>
                    <a:lnB>
                      <a:noFill/>
                    </a:lnB>
                  </a:tcPr>
                </a:tc>
                <a:tc>
                  <a:txBody>
                    <a:bodyPr/>
                    <a:lstStyle/>
                    <a:p>
                      <a:pPr fontAlgn="t"/>
                      <a:r>
                        <a:rPr lang="en-US" sz="1400">
                          <a:effectLst/>
                        </a:rPr>
                        <a:t>Acceptable</a:t>
                      </a:r>
                    </a:p>
                  </a:txBody>
                  <a:tcPr>
                    <a:lnL>
                      <a:noFill/>
                    </a:lnL>
                    <a:lnR>
                      <a:noFill/>
                    </a:lnR>
                    <a:lnT>
                      <a:noFill/>
                    </a:lnT>
                    <a:lnB>
                      <a:noFill/>
                    </a:lnB>
                  </a:tcPr>
                </a:tc>
                <a:tc>
                  <a:txBody>
                    <a:bodyPr/>
                    <a:lstStyle/>
                    <a:p>
                      <a:pPr fontAlgn="t"/>
                      <a:r>
                        <a:rPr lang="en-US" sz="1400">
                          <a:effectLst/>
                        </a:rPr>
                        <a:t>Limited to pairs of units</a:t>
                      </a:r>
                    </a:p>
                  </a:txBody>
                  <a:tcPr>
                    <a:lnL>
                      <a:noFill/>
                    </a:lnL>
                    <a:lnR>
                      <a:noFill/>
                    </a:lnR>
                    <a:lnT>
                      <a:noFill/>
                    </a:lnT>
                    <a:lnB>
                      <a:noFill/>
                    </a:lnB>
                  </a:tcPr>
                </a:tc>
                <a:tc>
                  <a:txBody>
                    <a:bodyPr/>
                    <a:lstStyle/>
                    <a:p>
                      <a:pPr fontAlgn="t"/>
                      <a:r>
                        <a:rPr lang="en-US" sz="1400">
                          <a:effectLst/>
                        </a:rPr>
                        <a:t>Good, to faulty unit</a:t>
                      </a:r>
                    </a:p>
                  </a:txBody>
                  <a:tcPr>
                    <a:lnL>
                      <a:noFill/>
                    </a:lnL>
                    <a:lnR>
                      <a:noFill/>
                    </a:lnR>
                    <a:lnT>
                      <a:noFill/>
                    </a:lnT>
                    <a:lnB>
                      <a:noFill/>
                    </a:lnB>
                  </a:tcPr>
                </a:tc>
                <a:extLst>
                  <a:ext uri="{0D108BD9-81ED-4DB2-BD59-A6C34878D82A}">
                    <a16:rowId xmlns:a16="http://schemas.microsoft.com/office/drawing/2014/main" val="3784347519"/>
                  </a:ext>
                </a:extLst>
              </a:tr>
              <a:tr h="573462">
                <a:tc>
                  <a:txBody>
                    <a:bodyPr/>
                    <a:lstStyle/>
                    <a:p>
                      <a:pPr fontAlgn="t"/>
                      <a:r>
                        <a:rPr lang="en-US" sz="1400">
                          <a:effectLst/>
                        </a:rPr>
                        <a:t>MM-path</a:t>
                      </a:r>
                    </a:p>
                  </a:txBody>
                  <a:tcPr>
                    <a:lnL>
                      <a:noFill/>
                    </a:lnL>
                    <a:lnR>
                      <a:noFill/>
                    </a:lnR>
                    <a:lnT>
                      <a:noFill/>
                    </a:lnT>
                    <a:lnB>
                      <a:noFill/>
                    </a:lnB>
                  </a:tcPr>
                </a:tc>
                <a:tc>
                  <a:txBody>
                    <a:bodyPr/>
                    <a:lstStyle/>
                    <a:p>
                      <a:pPr fontAlgn="t"/>
                      <a:r>
                        <a:rPr lang="en-US" sz="1400">
                          <a:effectLst/>
                        </a:rPr>
                        <a:t>Excellent</a:t>
                      </a:r>
                    </a:p>
                  </a:txBody>
                  <a:tcPr>
                    <a:lnL>
                      <a:noFill/>
                    </a:lnL>
                    <a:lnR>
                      <a:noFill/>
                    </a:lnR>
                    <a:lnT>
                      <a:noFill/>
                    </a:lnT>
                    <a:lnB>
                      <a:noFill/>
                    </a:lnB>
                  </a:tcPr>
                </a:tc>
                <a:tc>
                  <a:txBody>
                    <a:bodyPr/>
                    <a:lstStyle/>
                    <a:p>
                      <a:pPr fontAlgn="t"/>
                      <a:r>
                        <a:rPr lang="en-US" sz="1400">
                          <a:effectLst/>
                        </a:rPr>
                        <a:t>Complete</a:t>
                      </a:r>
                    </a:p>
                  </a:txBody>
                  <a:tcPr>
                    <a:lnL>
                      <a:noFill/>
                    </a:lnL>
                    <a:lnR>
                      <a:noFill/>
                    </a:lnR>
                    <a:lnT>
                      <a:noFill/>
                    </a:lnT>
                    <a:lnB>
                      <a:noFill/>
                    </a:lnB>
                  </a:tcPr>
                </a:tc>
                <a:tc>
                  <a:txBody>
                    <a:bodyPr/>
                    <a:lstStyle/>
                    <a:p>
                      <a:pPr fontAlgn="t"/>
                      <a:r>
                        <a:rPr lang="en-US" sz="1400" dirty="0">
                          <a:effectLst/>
                        </a:rPr>
                        <a:t>Excellent, to faulty unit execution path</a:t>
                      </a:r>
                    </a:p>
                  </a:txBody>
                  <a:tcPr>
                    <a:lnL>
                      <a:noFill/>
                    </a:lnL>
                    <a:lnR>
                      <a:noFill/>
                    </a:lnR>
                    <a:lnT>
                      <a:noFill/>
                    </a:lnT>
                    <a:lnB>
                      <a:noFill/>
                    </a:lnB>
                  </a:tcPr>
                </a:tc>
                <a:extLst>
                  <a:ext uri="{0D108BD9-81ED-4DB2-BD59-A6C34878D82A}">
                    <a16:rowId xmlns:a16="http://schemas.microsoft.com/office/drawing/2014/main" val="3146460215"/>
                  </a:ext>
                </a:extLst>
              </a:tr>
            </a:tbl>
          </a:graphicData>
        </a:graphic>
      </p:graphicFrame>
      <p:pic>
        <p:nvPicPr>
          <p:cNvPr id="9" name="Picture 8">
            <a:extLst>
              <a:ext uri="{FF2B5EF4-FFF2-40B4-BE49-F238E27FC236}">
                <a16:creationId xmlns:a16="http://schemas.microsoft.com/office/drawing/2014/main" id="{5077B848-5E8E-2C4B-B3C0-D73D7F25A940}"/>
              </a:ext>
            </a:extLst>
          </p:cNvPr>
          <p:cNvPicPr>
            <a:picLocks noChangeAspect="1"/>
          </p:cNvPicPr>
          <p:nvPr/>
        </p:nvPicPr>
        <p:blipFill>
          <a:blip r:embed="rId7"/>
          <a:stretch>
            <a:fillRect/>
          </a:stretch>
        </p:blipFill>
        <p:spPr>
          <a:xfrm>
            <a:off x="6968533" y="2867453"/>
            <a:ext cx="2115015" cy="1677651"/>
          </a:xfrm>
          <a:prstGeom prst="rect">
            <a:avLst/>
          </a:prstGeom>
        </p:spPr>
      </p:pic>
    </p:spTree>
    <p:extLst>
      <p:ext uri="{BB962C8B-B14F-4D97-AF65-F5344CB8AC3E}">
        <p14:creationId xmlns:p14="http://schemas.microsoft.com/office/powerpoint/2010/main" val="157813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9FF6-8ABD-4312-8FC7-0576F8D75AA4}"/>
              </a:ext>
            </a:extLst>
          </p:cNvPr>
          <p:cNvSpPr>
            <a:spLocks noGrp="1"/>
          </p:cNvSpPr>
          <p:nvPr>
            <p:ph type="title"/>
          </p:nvPr>
        </p:nvSpPr>
        <p:spPr>
          <a:xfrm>
            <a:off x="129210" y="286603"/>
            <a:ext cx="8825220" cy="1450757"/>
          </a:xfrm>
        </p:spPr>
        <p:txBody>
          <a:bodyPr>
            <a:noAutofit/>
          </a:bodyPr>
          <a:lstStyle/>
          <a:p>
            <a:r>
              <a:rPr lang="en-US" sz="3200" dirty="0">
                <a:hlinkClick r:id="rId2"/>
              </a:rPr>
              <a:t>Software Testing, 4th Edition</a:t>
            </a:r>
            <a:r>
              <a:rPr lang="en-US" sz="3200" dirty="0"/>
              <a:t> by Paul C. Jorgensen </a:t>
            </a:r>
            <a:br>
              <a:rPr lang="en-US" sz="3200" dirty="0"/>
            </a:br>
            <a:r>
              <a:rPr lang="en-US" sz="3200" dirty="0"/>
              <a:t>Top-Down vs Bottom-Up </a:t>
            </a:r>
            <a:br>
              <a:rPr lang="en-US" sz="3200" dirty="0"/>
            </a:br>
            <a:r>
              <a:rPr lang="en-US" sz="3200" dirty="0"/>
              <a:t>Test Design</a:t>
            </a:r>
          </a:p>
        </p:txBody>
      </p:sp>
      <p:pic>
        <p:nvPicPr>
          <p:cNvPr id="5" name="Content Placeholder 4" descr="Diagram&#10;&#10;Description automatically generated">
            <a:extLst>
              <a:ext uri="{FF2B5EF4-FFF2-40B4-BE49-F238E27FC236}">
                <a16:creationId xmlns:a16="http://schemas.microsoft.com/office/drawing/2014/main" id="{3F613DF1-C18C-4E1D-B1FC-0C47B73F92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825625"/>
            <a:ext cx="7735712" cy="4351338"/>
          </a:xfrm>
        </p:spPr>
      </p:pic>
      <p:pic>
        <p:nvPicPr>
          <p:cNvPr id="7" name="Picture 6" descr="Diagram&#10;&#10;Description automatically generated">
            <a:extLst>
              <a:ext uri="{FF2B5EF4-FFF2-40B4-BE49-F238E27FC236}">
                <a16:creationId xmlns:a16="http://schemas.microsoft.com/office/drawing/2014/main" id="{AEAFE6DB-4FBF-45EE-9828-0AADAE02B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28" y="1825625"/>
            <a:ext cx="7735712" cy="4351338"/>
          </a:xfrm>
          <a:prstGeom prst="rect">
            <a:avLst/>
          </a:prstGeom>
        </p:spPr>
      </p:pic>
      <p:sp>
        <p:nvSpPr>
          <p:cNvPr id="3" name="TextBox 2">
            <a:extLst>
              <a:ext uri="{FF2B5EF4-FFF2-40B4-BE49-F238E27FC236}">
                <a16:creationId xmlns:a16="http://schemas.microsoft.com/office/drawing/2014/main" id="{8221CA9C-A941-2D43-A784-A5E4D460F2CB}"/>
              </a:ext>
            </a:extLst>
          </p:cNvPr>
          <p:cNvSpPr txBox="1"/>
          <p:nvPr/>
        </p:nvSpPr>
        <p:spPr>
          <a:xfrm>
            <a:off x="10070926" y="1690688"/>
            <a:ext cx="1759264" cy="646331"/>
          </a:xfrm>
          <a:prstGeom prst="rect">
            <a:avLst/>
          </a:prstGeom>
          <a:noFill/>
        </p:spPr>
        <p:txBody>
          <a:bodyPr wrap="none" rtlCol="0">
            <a:spAutoFit/>
          </a:bodyPr>
          <a:lstStyle/>
          <a:p>
            <a:r>
              <a:rPr lang="en-US" dirty="0"/>
              <a:t>Requirements &amp; </a:t>
            </a:r>
          </a:p>
          <a:p>
            <a:r>
              <a:rPr lang="en-US" dirty="0"/>
              <a:t>Design</a:t>
            </a:r>
          </a:p>
        </p:txBody>
      </p:sp>
      <p:sp>
        <p:nvSpPr>
          <p:cNvPr id="6" name="TextBox 5">
            <a:extLst>
              <a:ext uri="{FF2B5EF4-FFF2-40B4-BE49-F238E27FC236}">
                <a16:creationId xmlns:a16="http://schemas.microsoft.com/office/drawing/2014/main" id="{31C94AD7-BC6A-124F-80D5-54011CD10665}"/>
              </a:ext>
            </a:extLst>
          </p:cNvPr>
          <p:cNvSpPr txBox="1"/>
          <p:nvPr/>
        </p:nvSpPr>
        <p:spPr>
          <a:xfrm>
            <a:off x="9894427" y="5198953"/>
            <a:ext cx="2279598" cy="646331"/>
          </a:xfrm>
          <a:prstGeom prst="rect">
            <a:avLst/>
          </a:prstGeom>
          <a:noFill/>
        </p:spPr>
        <p:txBody>
          <a:bodyPr wrap="none" rtlCol="0">
            <a:spAutoFit/>
          </a:bodyPr>
          <a:lstStyle/>
          <a:p>
            <a:r>
              <a:rPr lang="en-US" dirty="0"/>
              <a:t>Quality Models </a:t>
            </a:r>
          </a:p>
          <a:p>
            <a:r>
              <a:rPr lang="en-US" dirty="0"/>
              <a:t>Quality Characteristics</a:t>
            </a:r>
          </a:p>
        </p:txBody>
      </p:sp>
      <p:pic>
        <p:nvPicPr>
          <p:cNvPr id="8" name="Picture 2" descr="Integration Testing: What is, Types, Top Down &amp; Bottom Up Example">
            <a:extLst>
              <a:ext uri="{FF2B5EF4-FFF2-40B4-BE49-F238E27FC236}">
                <a16:creationId xmlns:a16="http://schemas.microsoft.com/office/drawing/2014/main" id="{C7E7BB43-C0CE-6745-B7DF-0990D70E9D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3550" y="0"/>
            <a:ext cx="2838450" cy="16192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3740129-55D3-BE4E-A6FF-2062DA8A7E57}"/>
              </a:ext>
            </a:extLst>
          </p:cNvPr>
          <p:cNvSpPr txBox="1"/>
          <p:nvPr/>
        </p:nvSpPr>
        <p:spPr>
          <a:xfrm>
            <a:off x="838200" y="1871147"/>
            <a:ext cx="6103916" cy="369332"/>
          </a:xfrm>
          <a:prstGeom prst="rect">
            <a:avLst/>
          </a:prstGeom>
          <a:noFill/>
        </p:spPr>
        <p:txBody>
          <a:bodyPr wrap="square">
            <a:spAutoFit/>
          </a:bodyPr>
          <a:lstStyle/>
          <a:p>
            <a:r>
              <a:rPr lang="en-US" dirty="0"/>
              <a:t>sandwich, and the vividly named “big bang.”</a:t>
            </a:r>
          </a:p>
        </p:txBody>
      </p:sp>
    </p:spTree>
    <p:extLst>
      <p:ext uri="{BB962C8B-B14F-4D97-AF65-F5344CB8AC3E}">
        <p14:creationId xmlns:p14="http://schemas.microsoft.com/office/powerpoint/2010/main" val="2749457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ACEBD-E76F-2742-ABD2-ADC1B1D17EB5}"/>
              </a:ext>
            </a:extLst>
          </p:cNvPr>
          <p:cNvSpPr>
            <a:spLocks noGrp="1"/>
          </p:cNvSpPr>
          <p:nvPr>
            <p:ph type="title"/>
          </p:nvPr>
        </p:nvSpPr>
        <p:spPr/>
        <p:txBody>
          <a:bodyPr/>
          <a:lstStyle/>
          <a:p>
            <a:r>
              <a:rPr lang="en-US" dirty="0">
                <a:hlinkClick r:id="rId2"/>
              </a:rPr>
              <a:t>Software Testing, 4th Edition</a:t>
            </a:r>
            <a:r>
              <a:rPr lang="en-US" dirty="0"/>
              <a:t> by Paul C. Jorgensen</a:t>
            </a:r>
          </a:p>
        </p:txBody>
      </p:sp>
      <p:sp>
        <p:nvSpPr>
          <p:cNvPr id="3" name="Content Placeholder 2">
            <a:extLst>
              <a:ext uri="{FF2B5EF4-FFF2-40B4-BE49-F238E27FC236}">
                <a16:creationId xmlns:a16="http://schemas.microsoft.com/office/drawing/2014/main" id="{325F8EDC-87FC-C346-ABE8-072465F9781C}"/>
              </a:ext>
            </a:extLst>
          </p:cNvPr>
          <p:cNvSpPr>
            <a:spLocks noGrp="1"/>
          </p:cNvSpPr>
          <p:nvPr>
            <p:ph idx="1"/>
          </p:nvPr>
        </p:nvSpPr>
        <p:spPr/>
        <p:txBody>
          <a:bodyPr/>
          <a:lstStyle/>
          <a:p>
            <a:endParaRPr lang="en-US"/>
          </a:p>
        </p:txBody>
      </p:sp>
      <p:pic>
        <p:nvPicPr>
          <p:cNvPr id="4" name="Picture 3" descr="A picture containing graphical user interface&#10;&#10;Description automatically generated">
            <a:extLst>
              <a:ext uri="{FF2B5EF4-FFF2-40B4-BE49-F238E27FC236}">
                <a16:creationId xmlns:a16="http://schemas.microsoft.com/office/drawing/2014/main" id="{BA0C19F6-9A3D-E246-BC3B-2525BCB16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134" y="2177378"/>
            <a:ext cx="6969860" cy="3647831"/>
          </a:xfrm>
          <a:prstGeom prst="rect">
            <a:avLst/>
          </a:prstGeom>
        </p:spPr>
      </p:pic>
    </p:spTree>
    <p:extLst>
      <p:ext uri="{BB962C8B-B14F-4D97-AF65-F5344CB8AC3E}">
        <p14:creationId xmlns:p14="http://schemas.microsoft.com/office/powerpoint/2010/main" val="26358475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5b39fe1b-9d5e-43a3-bd85-139ffdd0b889" Revision="1" Stencil="System.MyShapes" StencilVersion="1.0"/>
</Control>
</file>

<file path=customXml/item10.xml><?xml version="1.0" encoding="utf-8"?>
<Control xmlns="http://schemas.microsoft.com/VisualStudio/2011/storyboarding/control">
  <Id Name="5b39fe1b-9d5e-43a3-bd85-139ffdd0b889" Revision="1" Stencil="System.MyShapes" StencilVersion="1.0"/>
</Control>
</file>

<file path=customXml/item11.xml><?xml version="1.0" encoding="utf-8"?>
<Control xmlns="http://schemas.microsoft.com/VisualStudio/2011/storyboarding/control">
  <Id Name="5b39fe1b-9d5e-43a3-bd85-139ffdd0b889" Revision="1" Stencil="System.MyShapes" StencilVersion="1.0"/>
</Control>
</file>

<file path=customXml/item12.xml><?xml version="1.0" encoding="utf-8"?>
<Control xmlns="http://schemas.microsoft.com/VisualStudio/2011/storyboarding/control">
  <Id Name="5b39fe1b-9d5e-43a3-bd85-139ffdd0b889" Revision="1" Stencil="System.MyShapes" StencilVersion="1.0"/>
</Control>
</file>

<file path=customXml/item13.xml><?xml version="1.0" encoding="utf-8"?>
<Control xmlns="http://schemas.microsoft.com/VisualStudio/2011/storyboarding/control">
  <Id Name="5b39fe1b-9d5e-43a3-bd85-139ffdd0b889" Revision="1" Stencil="System.MyShapes" StencilVersion="1.0"/>
</Control>
</file>

<file path=customXml/item14.xml><?xml version="1.0" encoding="utf-8"?>
<Control xmlns="http://schemas.microsoft.com/VisualStudio/2011/storyboarding/control">
  <Id Name="5b39fe1b-9d5e-43a3-bd85-139ffdd0b889" Revision="1" Stencil="System.MyShapes" StencilVersion="1.0"/>
</Control>
</file>

<file path=customXml/item15.xml><?xml version="1.0" encoding="utf-8"?>
<Control xmlns="http://schemas.microsoft.com/VisualStudio/2011/storyboarding/control">
  <Id Name="5b39fe1b-9d5e-43a3-bd85-139ffdd0b889" Revision="1" Stencil="System.MyShapes" StencilVersion="1.0"/>
</Control>
</file>

<file path=customXml/item16.xml><?xml version="1.0" encoding="utf-8"?>
<Control xmlns="http://schemas.microsoft.com/VisualStudio/2011/storyboarding/control">
  <Id Name="5b39fe1b-9d5e-43a3-bd85-139ffdd0b889" Revision="1" Stencil="System.MyShapes" StencilVersion="1.0"/>
</Control>
</file>

<file path=customXml/item17.xml><?xml version="1.0" encoding="utf-8"?>
<Control xmlns="http://schemas.microsoft.com/VisualStudio/2011/storyboarding/control">
  <Id Name="5b39fe1b-9d5e-43a3-bd85-139ffdd0b889" Revision="1" Stencil="System.MyShapes" StencilVersion="1.0"/>
</Control>
</file>

<file path=customXml/item18.xml><?xml version="1.0" encoding="utf-8"?>
<Control xmlns="http://schemas.microsoft.com/VisualStudio/2011/storyboarding/control">
  <Id Name="5b39fe1b-9d5e-43a3-bd85-139ffdd0b889" Revision="1" Stencil="System.MyShapes" StencilVersion="1.0"/>
</Control>
</file>

<file path=customXml/item19.xml><?xml version="1.0" encoding="utf-8"?>
<Control xmlns="http://schemas.microsoft.com/VisualStudio/2011/storyboarding/control">
  <Id Name="5b39fe1b-9d5e-43a3-bd85-139ffdd0b889" Revision="1" Stencil="System.MyShapes" StencilVersion="1.0"/>
</Control>
</file>

<file path=customXml/item2.xml><?xml version="1.0" encoding="utf-8"?>
<Control xmlns="http://schemas.microsoft.com/VisualStudio/2011/storyboarding/control">
  <Id Name="5b39fe1b-9d5e-43a3-bd85-139ffdd0b889" Revision="1" Stencil="System.MyShapes" StencilVersion="1.0"/>
</Control>
</file>

<file path=customXml/item20.xml><?xml version="1.0" encoding="utf-8"?>
<Control xmlns="http://schemas.microsoft.com/VisualStudio/2011/storyboarding/control">
  <Id Name="5b39fe1b-9d5e-43a3-bd85-139ffdd0b889" Revision="1" Stencil="System.MyShapes" StencilVersion="1.0"/>
</Control>
</file>

<file path=customXml/item21.xml><?xml version="1.0" encoding="utf-8"?>
<Control xmlns="http://schemas.microsoft.com/VisualStudio/2011/storyboarding/control">
  <Id Name="5b39fe1b-9d5e-43a3-bd85-139ffdd0b889" Revision="1" Stencil="System.MyShapes" StencilVersion="1.0"/>
</Control>
</file>

<file path=customXml/item22.xml><?xml version="1.0" encoding="utf-8"?>
<Control xmlns="http://schemas.microsoft.com/VisualStudio/2011/storyboarding/control">
  <Id Name="5b39fe1b-9d5e-43a3-bd85-139ffdd0b889" Revision="1" Stencil="System.MyShapes" StencilVersion="1.0"/>
</Control>
</file>

<file path=customXml/item23.xml><?xml version="1.0" encoding="utf-8"?>
<Control xmlns="http://schemas.microsoft.com/VisualStudio/2011/storyboarding/control">
  <Id Name="5b39fe1b-9d5e-43a3-bd85-139ffdd0b889" Revision="1" Stencil="System.MyShapes" StencilVersion="1.0"/>
</Control>
</file>

<file path=customXml/item24.xml><?xml version="1.0" encoding="utf-8"?>
<Control xmlns="http://schemas.microsoft.com/VisualStudio/2011/storyboarding/control">
  <Id Name="5b39fe1b-9d5e-43a3-bd85-139ffdd0b889" Revision="1" Stencil="System.MyShapes" StencilVersion="1.0"/>
</Control>
</file>

<file path=customXml/item25.xml><?xml version="1.0" encoding="utf-8"?>
<Control xmlns="http://schemas.microsoft.com/VisualStudio/2011/storyboarding/control">
  <Id Name="5b39fe1b-9d5e-43a3-bd85-139ffdd0b889" Revision="1" Stencil="System.MyShapes" StencilVersion="1.0"/>
</Control>
</file>

<file path=customXml/item26.xml><?xml version="1.0" encoding="utf-8"?>
<Control xmlns="http://schemas.microsoft.com/VisualStudio/2011/storyboarding/control">
  <Id Name="5b39fe1b-9d5e-43a3-bd85-139ffdd0b889" Revision="1" Stencil="System.MyShapes" StencilVersion="1.0"/>
</Control>
</file>

<file path=customXml/item27.xml><?xml version="1.0" encoding="utf-8"?>
<Control xmlns="http://schemas.microsoft.com/VisualStudio/2011/storyboarding/control">
  <Id Name="5b39fe1b-9d5e-43a3-bd85-139ffdd0b889" Revision="1" Stencil="System.MyShapes" StencilVersion="1.0"/>
</Control>
</file>

<file path=customXml/item28.xml><?xml version="1.0" encoding="utf-8"?>
<Control xmlns="http://schemas.microsoft.com/VisualStudio/2011/storyboarding/control">
  <Id Name="5b39fe1b-9d5e-43a3-bd85-139ffdd0b889" Revision="1" Stencil="System.MyShapes" StencilVersion="1.0"/>
</Control>
</file>

<file path=customXml/item29.xml><?xml version="1.0" encoding="utf-8"?>
<Control xmlns="http://schemas.microsoft.com/VisualStudio/2011/storyboarding/control">
  <Id Name="5b39fe1b-9d5e-43a3-bd85-139ffdd0b889" Revision="1" Stencil="System.MyShapes" StencilVersion="1.0"/>
</Control>
</file>

<file path=customXml/item3.xml><?xml version="1.0" encoding="utf-8"?>
<Control xmlns="http://schemas.microsoft.com/VisualStudio/2011/storyboarding/control">
  <Id Name="5b39fe1b-9d5e-43a3-bd85-139ffdd0b889" Revision="1" Stencil="System.MyShapes" StencilVersion="1.0"/>
</Control>
</file>

<file path=customXml/item30.xml><?xml version="1.0" encoding="utf-8"?>
<Control xmlns="http://schemas.microsoft.com/VisualStudio/2011/storyboarding/control">
  <Id Name="5b39fe1b-9d5e-43a3-bd85-139ffdd0b889" Revision="1" Stencil="System.MyShapes" StencilVersion="1.0"/>
</Control>
</file>

<file path=customXml/item31.xml><?xml version="1.0" encoding="utf-8"?>
<Control xmlns="http://schemas.microsoft.com/VisualStudio/2011/storyboarding/control">
  <Id Name="5b39fe1b-9d5e-43a3-bd85-139ffdd0b889" Revision="1" Stencil="System.MyShapes" StencilVersion="1.0"/>
</Control>
</file>

<file path=customXml/item32.xml><?xml version="1.0" encoding="utf-8"?>
<Control xmlns="http://schemas.microsoft.com/VisualStudio/2011/storyboarding/control">
  <Id Name="5b39fe1b-9d5e-43a3-bd85-139ffdd0b889" Revision="1" Stencil="System.MyShapes" StencilVersion="1.0"/>
</Control>
</file>

<file path=customXml/item33.xml><?xml version="1.0" encoding="utf-8"?>
<Control xmlns="http://schemas.microsoft.com/VisualStudio/2011/storyboarding/control">
  <Id Name="5b39fe1b-9d5e-43a3-bd85-139ffdd0b889" Revision="1" Stencil="System.MyShapes" StencilVersion="1.0"/>
</Control>
</file>

<file path=customXml/item34.xml><?xml version="1.0" encoding="utf-8"?>
<Control xmlns="http://schemas.microsoft.com/VisualStudio/2011/storyboarding/control">
  <Id Name="5b39fe1b-9d5e-43a3-bd85-139ffdd0b889" Revision="1" Stencil="System.MyShapes" StencilVersion="1.0"/>
</Control>
</file>

<file path=customXml/item4.xml><?xml version="1.0" encoding="utf-8"?>
<Control xmlns="http://schemas.microsoft.com/VisualStudio/2011/storyboarding/control">
  <Id Name="5b39fe1b-9d5e-43a3-bd85-139ffdd0b889" Revision="1" Stencil="System.MyShapes" StencilVersion="1.0"/>
</Control>
</file>

<file path=customXml/item5.xml><?xml version="1.0" encoding="utf-8"?>
<Control xmlns="http://schemas.microsoft.com/VisualStudio/2011/storyboarding/control">
  <Id Name="5b39fe1b-9d5e-43a3-bd85-139ffdd0b889" Revision="1" Stencil="System.MyShapes" StencilVersion="1.0"/>
</Control>
</file>

<file path=customXml/item6.xml><?xml version="1.0" encoding="utf-8"?>
<Control xmlns="http://schemas.microsoft.com/VisualStudio/2011/storyboarding/control">
  <Id Name="5b39fe1b-9d5e-43a3-bd85-139ffdd0b889" Revision="1" Stencil="System.MyShapes" StencilVersion="1.0"/>
</Control>
</file>

<file path=customXml/item7.xml><?xml version="1.0" encoding="utf-8"?>
<Control xmlns="http://schemas.microsoft.com/VisualStudio/2011/storyboarding/control">
  <Id Name="5b39fe1b-9d5e-43a3-bd85-139ffdd0b889" Revision="1" Stencil="System.MyShapes" StencilVersion="1.0"/>
</Control>
</file>

<file path=customXml/item8.xml><?xml version="1.0" encoding="utf-8"?>
<Control xmlns="http://schemas.microsoft.com/VisualStudio/2011/storyboarding/control">
  <Id Name="5b39fe1b-9d5e-43a3-bd85-139ffdd0b889" Revision="1" Stencil="System.MyShapes" StencilVersion="1.0"/>
</Control>
</file>

<file path=customXml/item9.xml><?xml version="1.0" encoding="utf-8"?>
<Control xmlns="http://schemas.microsoft.com/VisualStudio/2011/storyboarding/control">
  <Id Name="5b39fe1b-9d5e-43a3-bd85-139ffdd0b889" Revision="1" Stencil="System.MyShapes" StencilVersion="1.0"/>
</Control>
</file>

<file path=customXml/itemProps1.xml><?xml version="1.0" encoding="utf-8"?>
<ds:datastoreItem xmlns:ds="http://schemas.openxmlformats.org/officeDocument/2006/customXml" ds:itemID="{2205F49B-BE16-49A8-B5B8-2201B62ED698}">
  <ds:schemaRefs>
    <ds:schemaRef ds:uri="http://schemas.microsoft.com/VisualStudio/2011/storyboarding/control"/>
  </ds:schemaRefs>
</ds:datastoreItem>
</file>

<file path=customXml/itemProps10.xml><?xml version="1.0" encoding="utf-8"?>
<ds:datastoreItem xmlns:ds="http://schemas.openxmlformats.org/officeDocument/2006/customXml" ds:itemID="{F634DD3C-0FC6-455C-8D82-BE1815983153}">
  <ds:schemaRefs>
    <ds:schemaRef ds:uri="http://schemas.microsoft.com/VisualStudio/2011/storyboarding/control"/>
  </ds:schemaRefs>
</ds:datastoreItem>
</file>

<file path=customXml/itemProps11.xml><?xml version="1.0" encoding="utf-8"?>
<ds:datastoreItem xmlns:ds="http://schemas.openxmlformats.org/officeDocument/2006/customXml" ds:itemID="{53A73FC3-62D2-40E4-9375-9EAF001BE84B}">
  <ds:schemaRefs>
    <ds:schemaRef ds:uri="http://schemas.microsoft.com/VisualStudio/2011/storyboarding/control"/>
  </ds:schemaRefs>
</ds:datastoreItem>
</file>

<file path=customXml/itemProps12.xml><?xml version="1.0" encoding="utf-8"?>
<ds:datastoreItem xmlns:ds="http://schemas.openxmlformats.org/officeDocument/2006/customXml" ds:itemID="{65640533-4798-4C9E-9871-3EC919646B3C}">
  <ds:schemaRefs>
    <ds:schemaRef ds:uri="http://schemas.microsoft.com/VisualStudio/2011/storyboarding/control"/>
  </ds:schemaRefs>
</ds:datastoreItem>
</file>

<file path=customXml/itemProps13.xml><?xml version="1.0" encoding="utf-8"?>
<ds:datastoreItem xmlns:ds="http://schemas.openxmlformats.org/officeDocument/2006/customXml" ds:itemID="{5E4FCBCD-1B9A-4FDC-AE2C-B05EF8801363}">
  <ds:schemaRefs>
    <ds:schemaRef ds:uri="http://schemas.microsoft.com/VisualStudio/2011/storyboarding/control"/>
  </ds:schemaRefs>
</ds:datastoreItem>
</file>

<file path=customXml/itemProps14.xml><?xml version="1.0" encoding="utf-8"?>
<ds:datastoreItem xmlns:ds="http://schemas.openxmlformats.org/officeDocument/2006/customXml" ds:itemID="{F3477D44-B935-45CA-A020-07AA190339C9}">
  <ds:schemaRefs>
    <ds:schemaRef ds:uri="http://schemas.microsoft.com/VisualStudio/2011/storyboarding/control"/>
  </ds:schemaRefs>
</ds:datastoreItem>
</file>

<file path=customXml/itemProps15.xml><?xml version="1.0" encoding="utf-8"?>
<ds:datastoreItem xmlns:ds="http://schemas.openxmlformats.org/officeDocument/2006/customXml" ds:itemID="{5926803A-1F24-4AB2-928E-1423797E5D7D}">
  <ds:schemaRefs>
    <ds:schemaRef ds:uri="http://schemas.microsoft.com/VisualStudio/2011/storyboarding/control"/>
  </ds:schemaRefs>
</ds:datastoreItem>
</file>

<file path=customXml/itemProps16.xml><?xml version="1.0" encoding="utf-8"?>
<ds:datastoreItem xmlns:ds="http://schemas.openxmlformats.org/officeDocument/2006/customXml" ds:itemID="{013203CA-E1D5-4479-B988-4AD15AF139DF}">
  <ds:schemaRefs>
    <ds:schemaRef ds:uri="http://schemas.microsoft.com/VisualStudio/2011/storyboarding/control"/>
  </ds:schemaRefs>
</ds:datastoreItem>
</file>

<file path=customXml/itemProps17.xml><?xml version="1.0" encoding="utf-8"?>
<ds:datastoreItem xmlns:ds="http://schemas.openxmlformats.org/officeDocument/2006/customXml" ds:itemID="{41D23A81-2133-47D5-898A-E0C1B6C9D3A9}">
  <ds:schemaRefs>
    <ds:schemaRef ds:uri="http://schemas.microsoft.com/VisualStudio/2011/storyboarding/control"/>
  </ds:schemaRefs>
</ds:datastoreItem>
</file>

<file path=customXml/itemProps18.xml><?xml version="1.0" encoding="utf-8"?>
<ds:datastoreItem xmlns:ds="http://schemas.openxmlformats.org/officeDocument/2006/customXml" ds:itemID="{C1DCD2F6-5762-4B98-A6D5-D568C3AD8336}">
  <ds:schemaRefs>
    <ds:schemaRef ds:uri="http://schemas.microsoft.com/VisualStudio/2011/storyboarding/control"/>
  </ds:schemaRefs>
</ds:datastoreItem>
</file>

<file path=customXml/itemProps19.xml><?xml version="1.0" encoding="utf-8"?>
<ds:datastoreItem xmlns:ds="http://schemas.openxmlformats.org/officeDocument/2006/customXml" ds:itemID="{66C24130-E853-472A-96A6-4E43E7447D03}">
  <ds:schemaRefs>
    <ds:schemaRef ds:uri="http://schemas.microsoft.com/VisualStudio/2011/storyboarding/control"/>
  </ds:schemaRefs>
</ds:datastoreItem>
</file>

<file path=customXml/itemProps2.xml><?xml version="1.0" encoding="utf-8"?>
<ds:datastoreItem xmlns:ds="http://schemas.openxmlformats.org/officeDocument/2006/customXml" ds:itemID="{A1BEEB47-66C1-477B-8492-7EDCCF7190F8}">
  <ds:schemaRefs>
    <ds:schemaRef ds:uri="http://schemas.microsoft.com/VisualStudio/2011/storyboarding/control"/>
  </ds:schemaRefs>
</ds:datastoreItem>
</file>

<file path=customXml/itemProps20.xml><?xml version="1.0" encoding="utf-8"?>
<ds:datastoreItem xmlns:ds="http://schemas.openxmlformats.org/officeDocument/2006/customXml" ds:itemID="{17868778-B2FA-42A6-B33B-C3DFC186773A}">
  <ds:schemaRefs>
    <ds:schemaRef ds:uri="http://schemas.microsoft.com/VisualStudio/2011/storyboarding/control"/>
  </ds:schemaRefs>
</ds:datastoreItem>
</file>

<file path=customXml/itemProps21.xml><?xml version="1.0" encoding="utf-8"?>
<ds:datastoreItem xmlns:ds="http://schemas.openxmlformats.org/officeDocument/2006/customXml" ds:itemID="{9C6D5AC1-1290-413B-8AC0-83063987CD31}">
  <ds:schemaRefs>
    <ds:schemaRef ds:uri="http://schemas.microsoft.com/VisualStudio/2011/storyboarding/control"/>
  </ds:schemaRefs>
</ds:datastoreItem>
</file>

<file path=customXml/itemProps22.xml><?xml version="1.0" encoding="utf-8"?>
<ds:datastoreItem xmlns:ds="http://schemas.openxmlformats.org/officeDocument/2006/customXml" ds:itemID="{0EB7FCFA-EA6F-4FEE-B95A-8A8B33361BBF}">
  <ds:schemaRefs>
    <ds:schemaRef ds:uri="http://schemas.microsoft.com/VisualStudio/2011/storyboarding/control"/>
  </ds:schemaRefs>
</ds:datastoreItem>
</file>

<file path=customXml/itemProps23.xml><?xml version="1.0" encoding="utf-8"?>
<ds:datastoreItem xmlns:ds="http://schemas.openxmlformats.org/officeDocument/2006/customXml" ds:itemID="{5FEE21E7-1A9A-471D-85D0-9A78ED5BF0C6}">
  <ds:schemaRefs>
    <ds:schemaRef ds:uri="http://schemas.microsoft.com/VisualStudio/2011/storyboarding/control"/>
  </ds:schemaRefs>
</ds:datastoreItem>
</file>

<file path=customXml/itemProps24.xml><?xml version="1.0" encoding="utf-8"?>
<ds:datastoreItem xmlns:ds="http://schemas.openxmlformats.org/officeDocument/2006/customXml" ds:itemID="{C785DD4D-B24F-4DC6-8986-8EE161213033}">
  <ds:schemaRefs>
    <ds:schemaRef ds:uri="http://schemas.microsoft.com/VisualStudio/2011/storyboarding/control"/>
  </ds:schemaRefs>
</ds:datastoreItem>
</file>

<file path=customXml/itemProps25.xml><?xml version="1.0" encoding="utf-8"?>
<ds:datastoreItem xmlns:ds="http://schemas.openxmlformats.org/officeDocument/2006/customXml" ds:itemID="{5E5A229C-16AE-4821-A116-A4E5254009C1}">
  <ds:schemaRefs>
    <ds:schemaRef ds:uri="http://schemas.microsoft.com/VisualStudio/2011/storyboarding/control"/>
  </ds:schemaRefs>
</ds:datastoreItem>
</file>

<file path=customXml/itemProps26.xml><?xml version="1.0" encoding="utf-8"?>
<ds:datastoreItem xmlns:ds="http://schemas.openxmlformats.org/officeDocument/2006/customXml" ds:itemID="{54887D5C-0F5C-4799-9057-6D866C992788}">
  <ds:schemaRefs>
    <ds:schemaRef ds:uri="http://schemas.microsoft.com/VisualStudio/2011/storyboarding/control"/>
  </ds:schemaRefs>
</ds:datastoreItem>
</file>

<file path=customXml/itemProps27.xml><?xml version="1.0" encoding="utf-8"?>
<ds:datastoreItem xmlns:ds="http://schemas.openxmlformats.org/officeDocument/2006/customXml" ds:itemID="{4CCF89F6-AE06-402D-9F84-DCF5AD471EE1}">
  <ds:schemaRefs>
    <ds:schemaRef ds:uri="http://schemas.microsoft.com/VisualStudio/2011/storyboarding/control"/>
  </ds:schemaRefs>
</ds:datastoreItem>
</file>

<file path=customXml/itemProps28.xml><?xml version="1.0" encoding="utf-8"?>
<ds:datastoreItem xmlns:ds="http://schemas.openxmlformats.org/officeDocument/2006/customXml" ds:itemID="{A7A9564A-843E-4F55-A1A6-E5F94B7CA075}">
  <ds:schemaRefs>
    <ds:schemaRef ds:uri="http://schemas.microsoft.com/VisualStudio/2011/storyboarding/control"/>
  </ds:schemaRefs>
</ds:datastoreItem>
</file>

<file path=customXml/itemProps29.xml><?xml version="1.0" encoding="utf-8"?>
<ds:datastoreItem xmlns:ds="http://schemas.openxmlformats.org/officeDocument/2006/customXml" ds:itemID="{7BA9478C-8DC4-4357-86AB-7B9346F6CAE0}">
  <ds:schemaRefs>
    <ds:schemaRef ds:uri="http://schemas.microsoft.com/VisualStudio/2011/storyboarding/control"/>
  </ds:schemaRefs>
</ds:datastoreItem>
</file>

<file path=customXml/itemProps3.xml><?xml version="1.0" encoding="utf-8"?>
<ds:datastoreItem xmlns:ds="http://schemas.openxmlformats.org/officeDocument/2006/customXml" ds:itemID="{C0A69CDD-AB01-4D13-B347-464E2E3668EB}">
  <ds:schemaRefs>
    <ds:schemaRef ds:uri="http://schemas.microsoft.com/VisualStudio/2011/storyboarding/control"/>
  </ds:schemaRefs>
</ds:datastoreItem>
</file>

<file path=customXml/itemProps30.xml><?xml version="1.0" encoding="utf-8"?>
<ds:datastoreItem xmlns:ds="http://schemas.openxmlformats.org/officeDocument/2006/customXml" ds:itemID="{36DED445-C0B3-4E86-A0BE-90B5181CDBD6}">
  <ds:schemaRefs>
    <ds:schemaRef ds:uri="http://schemas.microsoft.com/VisualStudio/2011/storyboarding/control"/>
  </ds:schemaRefs>
</ds:datastoreItem>
</file>

<file path=customXml/itemProps31.xml><?xml version="1.0" encoding="utf-8"?>
<ds:datastoreItem xmlns:ds="http://schemas.openxmlformats.org/officeDocument/2006/customXml" ds:itemID="{F305F177-175A-4BA7-918E-DA92B7090585}">
  <ds:schemaRefs>
    <ds:schemaRef ds:uri="http://schemas.microsoft.com/VisualStudio/2011/storyboarding/control"/>
  </ds:schemaRefs>
</ds:datastoreItem>
</file>

<file path=customXml/itemProps32.xml><?xml version="1.0" encoding="utf-8"?>
<ds:datastoreItem xmlns:ds="http://schemas.openxmlformats.org/officeDocument/2006/customXml" ds:itemID="{27DA1728-10F9-4182-B6A0-BB72EB523F90}">
  <ds:schemaRefs>
    <ds:schemaRef ds:uri="http://schemas.microsoft.com/VisualStudio/2011/storyboarding/control"/>
  </ds:schemaRefs>
</ds:datastoreItem>
</file>

<file path=customXml/itemProps33.xml><?xml version="1.0" encoding="utf-8"?>
<ds:datastoreItem xmlns:ds="http://schemas.openxmlformats.org/officeDocument/2006/customXml" ds:itemID="{9007754B-B01E-7C41-9B6E-4CC652D384A9}">
  <ds:schemaRefs>
    <ds:schemaRef ds:uri="http://schemas.microsoft.com/VisualStudio/2011/storyboarding/control"/>
  </ds:schemaRefs>
</ds:datastoreItem>
</file>

<file path=customXml/itemProps34.xml><?xml version="1.0" encoding="utf-8"?>
<ds:datastoreItem xmlns:ds="http://schemas.openxmlformats.org/officeDocument/2006/customXml" ds:itemID="{023B032B-A337-8346-AE2A-1B3C3188363E}">
  <ds:schemaRefs>
    <ds:schemaRef ds:uri="http://schemas.microsoft.com/VisualStudio/2011/storyboarding/control"/>
  </ds:schemaRefs>
</ds:datastoreItem>
</file>

<file path=customXml/itemProps4.xml><?xml version="1.0" encoding="utf-8"?>
<ds:datastoreItem xmlns:ds="http://schemas.openxmlformats.org/officeDocument/2006/customXml" ds:itemID="{C59C1BFC-EF74-411D-9219-0CC1AE1632E9}">
  <ds:schemaRefs>
    <ds:schemaRef ds:uri="http://schemas.microsoft.com/VisualStudio/2011/storyboarding/control"/>
  </ds:schemaRefs>
</ds:datastoreItem>
</file>

<file path=customXml/itemProps5.xml><?xml version="1.0" encoding="utf-8"?>
<ds:datastoreItem xmlns:ds="http://schemas.openxmlformats.org/officeDocument/2006/customXml" ds:itemID="{CE8C65FA-1783-4518-AD67-499D9A6A5E50}">
  <ds:schemaRefs>
    <ds:schemaRef ds:uri="http://schemas.microsoft.com/VisualStudio/2011/storyboarding/control"/>
  </ds:schemaRefs>
</ds:datastoreItem>
</file>

<file path=customXml/itemProps6.xml><?xml version="1.0" encoding="utf-8"?>
<ds:datastoreItem xmlns:ds="http://schemas.openxmlformats.org/officeDocument/2006/customXml" ds:itemID="{A93D32CC-58B5-4397-8A9D-6E4484F079C2}">
  <ds:schemaRefs>
    <ds:schemaRef ds:uri="http://schemas.microsoft.com/VisualStudio/2011/storyboarding/control"/>
  </ds:schemaRefs>
</ds:datastoreItem>
</file>

<file path=customXml/itemProps7.xml><?xml version="1.0" encoding="utf-8"?>
<ds:datastoreItem xmlns:ds="http://schemas.openxmlformats.org/officeDocument/2006/customXml" ds:itemID="{836E828F-206A-4E3B-AC9F-6BB6011447F1}">
  <ds:schemaRefs>
    <ds:schemaRef ds:uri="http://schemas.microsoft.com/VisualStudio/2011/storyboarding/control"/>
  </ds:schemaRefs>
</ds:datastoreItem>
</file>

<file path=customXml/itemProps8.xml><?xml version="1.0" encoding="utf-8"?>
<ds:datastoreItem xmlns:ds="http://schemas.openxmlformats.org/officeDocument/2006/customXml" ds:itemID="{FC530903-A787-4E33-AAB5-0280326F4848}">
  <ds:schemaRefs>
    <ds:schemaRef ds:uri="http://schemas.microsoft.com/VisualStudio/2011/storyboarding/control"/>
  </ds:schemaRefs>
</ds:datastoreItem>
</file>

<file path=customXml/itemProps9.xml><?xml version="1.0" encoding="utf-8"?>
<ds:datastoreItem xmlns:ds="http://schemas.openxmlformats.org/officeDocument/2006/customXml" ds:itemID="{A88FC7C7-67F5-4933-9F34-79FD5B31F1FE}">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642</TotalTime>
  <Words>3965</Words>
  <Application>Microsoft Macintosh PowerPoint</Application>
  <PresentationFormat>Widescreen</PresentationFormat>
  <Paragraphs>894</Paragraphs>
  <Slides>55</Slides>
  <Notes>1</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Calibri Light</vt:lpstr>
      <vt:lpstr>Courier New</vt:lpstr>
      <vt:lpstr>Symbol</vt:lpstr>
      <vt:lpstr>Times New Roman</vt:lpstr>
      <vt:lpstr>Wingdings</vt:lpstr>
      <vt:lpstr>Office Theme</vt:lpstr>
      <vt:lpstr>Week 11: Architecture</vt:lpstr>
      <vt:lpstr>Overview</vt:lpstr>
      <vt:lpstr>Review</vt:lpstr>
      <vt:lpstr>Videos</vt:lpstr>
      <vt:lpstr>Reading</vt:lpstr>
      <vt:lpstr>Redo an Assignment</vt:lpstr>
      <vt:lpstr>Software Testing, 4th Edition by Paul C. Jorgensen  Chapter 13: Integration Testing</vt:lpstr>
      <vt:lpstr>Software Testing, 4th Edition by Paul C. Jorgensen  Top-Down vs Bottom-Up  Test Design</vt:lpstr>
      <vt:lpstr>Software Testing, 4th Edition by Paul C. Jorgensen</vt:lpstr>
      <vt:lpstr>PowerPoint Presentation</vt:lpstr>
      <vt:lpstr>Software Testing, 4th Edition by Paul C. Jorgensen</vt:lpstr>
      <vt:lpstr>PowerPoint Presentation</vt:lpstr>
      <vt:lpstr>Software Testing, 4th Edition by Paul C. Jorgensen Published by Auerbach Publications,  Strategies of Development Testing</vt:lpstr>
      <vt:lpstr>Path-Based: Workflow, Data</vt:lpstr>
      <vt:lpstr>Flows</vt:lpstr>
      <vt:lpstr>Flows</vt:lpstr>
      <vt:lpstr>Flows</vt:lpstr>
      <vt:lpstr>Another way of looking at things…</vt:lpstr>
      <vt:lpstr>A song, a song, its time to sing a song…</vt:lpstr>
      <vt:lpstr>Four ways of looking at something…</vt:lpstr>
      <vt:lpstr>Design terms</vt:lpstr>
      <vt:lpstr>Access to Data:  Resetting Password</vt:lpstr>
      <vt:lpstr>Access to Data:  Database Table</vt:lpstr>
      <vt:lpstr>Access to Data:  Class Diagram</vt:lpstr>
      <vt:lpstr>Access to Data:  Techniques are the Design Views</vt:lpstr>
      <vt:lpstr>Raytheon: Viewpoint</vt:lpstr>
      <vt:lpstr>Design Views</vt:lpstr>
      <vt:lpstr>Teach</vt:lpstr>
      <vt:lpstr>Integration Of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w Stubs and Drivers</vt:lpstr>
      <vt:lpstr>PowerPoint Presentation</vt:lpstr>
      <vt:lpstr>Tasks, Workflows, Business Logic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Logic - </vt:lpstr>
      <vt:lpstr>PowerPoint Presentation</vt:lpstr>
      <vt:lpstr>Software Testing, 4th Edition by Paul C. Jorgensen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Clements, William</dc:creator>
  <cp:lastModifiedBy>Clements, William</cp:lastModifiedBy>
  <cp:revision>2</cp:revision>
  <dcterms:created xsi:type="dcterms:W3CDTF">2021-06-15T19:46:30Z</dcterms:created>
  <dcterms:modified xsi:type="dcterms:W3CDTF">2022-04-06T17:24:52Z</dcterms:modified>
</cp:coreProperties>
</file>